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</p:sldMasterIdLst>
  <p:notesMasterIdLst>
    <p:notesMasterId r:id="rId34"/>
  </p:notesMasterIdLst>
  <p:sldIdLst>
    <p:sldId id="269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73" r:id="rId14"/>
    <p:sldId id="274" r:id="rId15"/>
    <p:sldId id="275" r:id="rId16"/>
    <p:sldId id="276" r:id="rId17"/>
    <p:sldId id="278" r:id="rId18"/>
    <p:sldId id="277" r:id="rId19"/>
    <p:sldId id="279" r:id="rId20"/>
    <p:sldId id="281" r:id="rId21"/>
    <p:sldId id="282" r:id="rId22"/>
    <p:sldId id="283" r:id="rId23"/>
    <p:sldId id="284" r:id="rId24"/>
    <p:sldId id="285" r:id="rId25"/>
    <p:sldId id="292" r:id="rId26"/>
    <p:sldId id="293" r:id="rId27"/>
    <p:sldId id="302" r:id="rId28"/>
    <p:sldId id="300" r:id="rId29"/>
    <p:sldId id="295" r:id="rId30"/>
    <p:sldId id="299" r:id="rId31"/>
    <p:sldId id="286" r:id="rId32"/>
    <p:sldId id="296" r:id="rId33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00CC"/>
    <a:srgbClr val="808000"/>
    <a:srgbClr val="800000"/>
    <a:srgbClr val="6666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86397" autoAdjust="0"/>
  </p:normalViewPr>
  <p:slideViewPr>
    <p:cSldViewPr>
      <p:cViewPr varScale="1">
        <p:scale>
          <a:sx n="37" d="100"/>
          <a:sy n="37" d="100"/>
        </p:scale>
        <p:origin x="1314" y="78"/>
      </p:cViewPr>
      <p:guideLst>
        <p:guide orient="horz" pos="4320"/>
        <p:guide pos="5760"/>
      </p:guideLst>
    </p:cSldViewPr>
  </p:slideViewPr>
  <p:outlineViewPr>
    <p:cViewPr>
      <p:scale>
        <a:sx n="33" d="100"/>
        <a:sy n="33" d="100"/>
      </p:scale>
      <p:origin x="0" y="-54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8911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Google Shape;769;p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814" name="Google Shape;77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Google Shape;901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787" name="Google Shape;90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282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Google Shape;901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787" name="Google Shape;90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6" name="Image"/>
          <p:cNvSpPr>
            <a:spLocks noGrp="1"/>
          </p:cNvSpPr>
          <p:nvPr>
            <p:ph type="pic" idx="13"/>
          </p:nvPr>
        </p:nvSpPr>
        <p:spPr>
          <a:xfrm>
            <a:off x="2343150" y="-38100"/>
            <a:ext cx="136017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887" name="Title Text"/>
          <p:cNvSpPr txBox="1">
            <a:spLocks noGrp="1"/>
          </p:cNvSpPr>
          <p:nvPr>
            <p:ph type="title"/>
          </p:nvPr>
        </p:nvSpPr>
        <p:spPr>
          <a:xfrm>
            <a:off x="476250" y="9512300"/>
            <a:ext cx="173355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0488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6250" y="11442700"/>
            <a:ext cx="17335500" cy="1587500"/>
          </a:xfrm>
          <a:prstGeom prst="rect">
            <a:avLst/>
          </a:prstGeom>
        </p:spPr>
        <p:txBody>
          <a:bodyPr anchor="t">
            <a:normAutofit fontScale="62963" lnSpcReduction="20000"/>
          </a:bodyPr>
          <a:lstStyle>
            <a:lvl1pPr marL="0" indent="0" algn="ctr">
              <a:spcBef>
                <a:spcPts val="0"/>
              </a:spcBef>
              <a:buSzTx/>
              <a:buNone/>
              <a:defRPr sz="4050"/>
            </a:lvl1pPr>
            <a:lvl2pPr marL="0" indent="0" algn="ctr">
              <a:spcBef>
                <a:spcPts val="0"/>
              </a:spcBef>
              <a:buSzTx/>
              <a:buNone/>
              <a:defRPr sz="4050"/>
            </a:lvl2pPr>
            <a:lvl3pPr marL="0" indent="0" algn="ctr">
              <a:spcBef>
                <a:spcPts val="0"/>
              </a:spcBef>
              <a:buSzTx/>
              <a:buNone/>
              <a:defRPr sz="4050"/>
            </a:lvl3pPr>
            <a:lvl4pPr marL="0" indent="0" algn="ctr">
              <a:spcBef>
                <a:spcPts val="0"/>
              </a:spcBef>
              <a:buSzTx/>
              <a:buNone/>
              <a:defRPr sz="4050"/>
            </a:lvl4pPr>
            <a:lvl5pPr marL="0" indent="0" algn="ctr">
              <a:spcBef>
                <a:spcPts val="0"/>
              </a:spcBef>
              <a:buSzTx/>
              <a:buNone/>
              <a:defRPr sz="40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0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06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4" y="12712703"/>
            <a:ext cx="4267199" cy="730250"/>
          </a:xfrm>
          <a:prstGeom prst="rect">
            <a:avLst/>
          </a:prstGeom>
        </p:spPr>
        <p:txBody>
          <a:bodyPr/>
          <a:lstStyle/>
          <a:p>
            <a:pPr defTabSz="772004"/>
            <a:fld id="{988D40A8-8F6A-49F0-A65B-76FD3DB81554}" type="datetimeFigureOut">
              <a:rPr lang="en-US" sz="1520" smtClean="0"/>
              <a:pPr defTabSz="772004"/>
              <a:t>6/12/2021</a:t>
            </a:fld>
            <a:endParaRPr lang="en-US" sz="1520"/>
          </a:p>
        </p:txBody>
      </p:sp>
      <p:sp>
        <p:nvSpPr>
          <p:cNvPr id="104860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4" y="12712703"/>
            <a:ext cx="5791201" cy="730250"/>
          </a:xfrm>
          <a:prstGeom prst="rect">
            <a:avLst/>
          </a:prstGeom>
        </p:spPr>
        <p:txBody>
          <a:bodyPr/>
          <a:lstStyle/>
          <a:p>
            <a:pPr defTabSz="772004"/>
            <a:endParaRPr lang="en-US" sz="1520"/>
          </a:p>
        </p:txBody>
      </p:sp>
      <p:sp>
        <p:nvSpPr>
          <p:cNvPr id="104860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800182" y="11465357"/>
            <a:ext cx="346249" cy="336502"/>
          </a:xfrm>
          <a:prstGeom prst="rect">
            <a:avLst/>
          </a:prstGeom>
        </p:spPr>
        <p:txBody>
          <a:bodyPr/>
          <a:lstStyle/>
          <a:p>
            <a:pPr defTabSz="772004"/>
            <a:fld id="{1C18B203-DB00-49E7-B36F-393A8FE8C525}" type="slidenum">
              <a:rPr lang="en-US" sz="1520" smtClean="0"/>
              <a:pPr defTabSz="772004"/>
              <a:t>‹#›</a:t>
            </a:fld>
            <a:endParaRPr lang="en-US" sz="152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025"/>
          <p:cNvSpPr>
            <a:spLocks noGrp="1"/>
          </p:cNvSpPr>
          <p:nvPr>
            <p:ph type="title"/>
          </p:nvPr>
        </p:nvSpPr>
        <p:spPr>
          <a:xfrm>
            <a:off x="914402" y="549276"/>
            <a:ext cx="16459200" cy="22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48614" name="Text Placeholder 1026"/>
          <p:cNvSpPr>
            <a:spLocks noGrp="1"/>
          </p:cNvSpPr>
          <p:nvPr>
            <p:ph type="body" idx="1"/>
          </p:nvPr>
        </p:nvSpPr>
        <p:spPr>
          <a:xfrm>
            <a:off x="914402" y="3200406"/>
            <a:ext cx="16459200" cy="905192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48615" name="Date Placeholder 1027"/>
          <p:cNvSpPr>
            <a:spLocks noGrp="1"/>
          </p:cNvSpPr>
          <p:nvPr>
            <p:ph type="dt" sz="half" idx="10"/>
          </p:nvPr>
        </p:nvSpPr>
        <p:spPr>
          <a:xfrm>
            <a:off x="914404" y="12490452"/>
            <a:ext cx="4267199" cy="95250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 sz="1187">
                <a:ea typeface="ＭＳ Ｐゴシック" charset="-128"/>
              </a:defRPr>
            </a:lvl1pPr>
          </a:lstStyle>
          <a:p>
            <a:pPr defTabSz="772004"/>
            <a:endParaRPr lang="en-US" altLang="en-US"/>
          </a:p>
        </p:txBody>
      </p:sp>
      <p:sp>
        <p:nvSpPr>
          <p:cNvPr id="1048616" name="Footer Placeholder 1028"/>
          <p:cNvSpPr>
            <a:spLocks noGrp="1"/>
          </p:cNvSpPr>
          <p:nvPr>
            <p:ph type="ftr" sz="quarter" idx="11"/>
          </p:nvPr>
        </p:nvSpPr>
        <p:spPr>
          <a:xfrm>
            <a:off x="6248405" y="12490452"/>
            <a:ext cx="5791201" cy="95250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 sz="1187">
                <a:ea typeface="ＭＳ Ｐゴシック" charset="-128"/>
              </a:defRPr>
            </a:lvl1pPr>
          </a:lstStyle>
          <a:p>
            <a:pPr defTabSz="772004"/>
            <a:endParaRPr lang="en-US" altLang="en-US"/>
          </a:p>
        </p:txBody>
      </p:sp>
      <p:sp>
        <p:nvSpPr>
          <p:cNvPr id="1048617" name="Slide Number Placeholder 1029"/>
          <p:cNvSpPr>
            <a:spLocks noGrp="1"/>
          </p:cNvSpPr>
          <p:nvPr>
            <p:ph type="sldNum" sz="quarter" idx="12"/>
          </p:nvPr>
        </p:nvSpPr>
        <p:spPr>
          <a:xfrm>
            <a:off x="15093329" y="12839363"/>
            <a:ext cx="293350" cy="285271"/>
          </a:xfrm>
          <a:prstGeom prst="rect">
            <a:avLst/>
          </a:prstGeom>
        </p:spPr>
        <p:txBody>
          <a:bodyPr/>
          <a:lstStyle>
            <a:lvl1pPr>
              <a:defRPr sz="1187"/>
            </a:lvl1pPr>
          </a:lstStyle>
          <a:p>
            <a:pPr defTabSz="772004"/>
            <a:fld id="{A3872FE5-A76F-4BBC-8C54-6421EE31882E}" type="slidenum">
              <a:rPr lang="en-US" altLang="en-US" smtClean="0"/>
              <a:pPr defTabSz="772004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43672" y="13081000"/>
            <a:ext cx="391134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485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104858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485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Bullets">
  <p:cSld name="1_Title &amp; Bulle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Google Shape;21;p85"/>
          <p:cNvSpPr txBox="1">
            <a:spLocks noGrp="1"/>
          </p:cNvSpPr>
          <p:nvPr>
            <p:ph type="title"/>
          </p:nvPr>
        </p:nvSpPr>
        <p:spPr>
          <a:xfrm>
            <a:off x="904875" y="1079503"/>
            <a:ext cx="1647825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778" name="Google Shape;22;p85"/>
          <p:cNvSpPr txBox="1">
            <a:spLocks noGrp="1"/>
          </p:cNvSpPr>
          <p:nvPr>
            <p:ph type="body" idx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1pPr>
            <a:lvl2pPr marL="685800" lvl="1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2pPr>
            <a:lvl3pPr marL="1028700" lvl="2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3pPr>
            <a:lvl4pPr marL="1371600" lvl="3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4pPr>
            <a:lvl5pPr marL="1714500" lvl="4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779" name="Google Shape;23;p85"/>
          <p:cNvSpPr txBox="1">
            <a:spLocks noGrp="1"/>
          </p:cNvSpPr>
          <p:nvPr>
            <p:ph type="sldNum" idx="12"/>
          </p:nvPr>
        </p:nvSpPr>
        <p:spPr>
          <a:xfrm>
            <a:off x="9001126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2" name="Google Shape;10;p83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83" name="Google Shape;11;p83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84" name="Google Shape;12;p83"/>
          <p:cNvSpPr txBox="1">
            <a:spLocks noGrp="1"/>
          </p:cNvSpPr>
          <p:nvPr>
            <p:ph type="body" idx="2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85" name="Google Shape;13;p83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bg>
      <p:bgPr>
        <a:solidFill>
          <a:srgbClr val="FFFFF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8" name="Google Shape;15;p84"/>
          <p:cNvSpPr txBox="1">
            <a:spLocks noGrp="1"/>
          </p:cNvSpPr>
          <p:nvPr>
            <p:ph type="title"/>
          </p:nvPr>
        </p:nvSpPr>
        <p:spPr>
          <a:xfrm>
            <a:off x="914402" y="549276"/>
            <a:ext cx="1645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59" name="Google Shape;16;p84"/>
          <p:cNvSpPr txBox="1">
            <a:spLocks noGrp="1"/>
          </p:cNvSpPr>
          <p:nvPr>
            <p:ph type="body" idx="1"/>
          </p:nvPr>
        </p:nvSpPr>
        <p:spPr>
          <a:xfrm>
            <a:off x="914402" y="3200406"/>
            <a:ext cx="164592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60" name="Google Shape;17;p84"/>
          <p:cNvSpPr txBox="1">
            <a:spLocks noGrp="1"/>
          </p:cNvSpPr>
          <p:nvPr>
            <p:ph type="dt" idx="10"/>
          </p:nvPr>
        </p:nvSpPr>
        <p:spPr>
          <a:xfrm>
            <a:off x="914403" y="12490452"/>
            <a:ext cx="4267199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5000" rIns="130025" bIns="650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61" name="Google Shape;18;p84"/>
          <p:cNvSpPr txBox="1">
            <a:spLocks noGrp="1"/>
          </p:cNvSpPr>
          <p:nvPr>
            <p:ph type="ftr" idx="11"/>
          </p:nvPr>
        </p:nvSpPr>
        <p:spPr>
          <a:xfrm>
            <a:off x="6248404" y="12490452"/>
            <a:ext cx="579120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5000" rIns="130025" bIns="650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62" name="Google Shape;19;p84"/>
          <p:cNvSpPr txBox="1">
            <a:spLocks noGrp="1"/>
          </p:cNvSpPr>
          <p:nvPr>
            <p:ph type="sldNum" idx="12"/>
          </p:nvPr>
        </p:nvSpPr>
        <p:spPr>
          <a:xfrm>
            <a:off x="15108958" y="12713621"/>
            <a:ext cx="262091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3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Bullets">
  <p:cSld name="1_Title &amp; Bulle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Google Shape;21;p85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27" name="Google Shape;22;p85"/>
          <p:cNvSpPr txBox="1">
            <a:spLocks noGrp="1"/>
          </p:cNvSpPr>
          <p:nvPr>
            <p:ph type="body" idx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1pPr>
            <a:lvl2pPr marL="685800" lvl="1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2pPr>
            <a:lvl3pPr marL="1028700" lvl="2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3pPr>
            <a:lvl4pPr marL="1371600" lvl="3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4pPr>
            <a:lvl5pPr marL="1714500" lvl="4" indent="-452628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28" name="Google Shape;23;p85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Google Shape;25;p86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47" name="Google Shape;26;p86"/>
          <p:cNvSpPr txBox="1">
            <a:spLocks noGrp="1"/>
          </p:cNvSpPr>
          <p:nvPr>
            <p:ph type="body" idx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48" name="Google Shape;27;p86"/>
          <p:cNvSpPr txBox="1">
            <a:spLocks noGrp="1"/>
          </p:cNvSpPr>
          <p:nvPr>
            <p:ph type="dt" idx="10"/>
          </p:nvPr>
        </p:nvSpPr>
        <p:spPr>
          <a:xfrm>
            <a:off x="914403" y="12712703"/>
            <a:ext cx="426719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49" name="Google Shape;28;p86"/>
          <p:cNvSpPr txBox="1">
            <a:spLocks noGrp="1"/>
          </p:cNvSpPr>
          <p:nvPr>
            <p:ph type="ftr" idx="11"/>
          </p:nvPr>
        </p:nvSpPr>
        <p:spPr>
          <a:xfrm>
            <a:off x="6248403" y="12712703"/>
            <a:ext cx="5791201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50" name="Google Shape;29;p86"/>
          <p:cNvSpPr txBox="1">
            <a:spLocks noGrp="1"/>
          </p:cNvSpPr>
          <p:nvPr>
            <p:ph type="sldNum" idx="12"/>
          </p:nvPr>
        </p:nvSpPr>
        <p:spPr>
          <a:xfrm>
            <a:off x="14815811" y="11315445"/>
            <a:ext cx="314990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Helvetica Neue"/>
              <a:buNone/>
              <a:defRPr sz="15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3" name="Title Text"/>
          <p:cNvSpPr txBox="1">
            <a:spLocks noGrp="1"/>
          </p:cNvSpPr>
          <p:nvPr>
            <p:ph type="title"/>
          </p:nvPr>
        </p:nvSpPr>
        <p:spPr>
          <a:xfrm>
            <a:off x="1333500" y="4533900"/>
            <a:ext cx="15621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Google Shape;31;p87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Google Shape;33;p88"/>
          <p:cNvSpPr txBox="1">
            <a:spLocks noGrp="1"/>
          </p:cNvSpPr>
          <p:nvPr>
            <p:ph type="body" idx="1"/>
          </p:nvPr>
        </p:nvSpPr>
        <p:spPr>
          <a:xfrm>
            <a:off x="901006" y="11859863"/>
            <a:ext cx="164782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27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36" name="Google Shape;34;p88"/>
          <p:cNvSpPr txBox="1">
            <a:spLocks noGrp="1"/>
          </p:cNvSpPr>
          <p:nvPr>
            <p:ph type="title"/>
          </p:nvPr>
        </p:nvSpPr>
        <p:spPr>
          <a:xfrm>
            <a:off x="904872" y="2574992"/>
            <a:ext cx="16478253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37" name="Google Shape;35;p88"/>
          <p:cNvSpPr txBox="1">
            <a:spLocks noGrp="1"/>
          </p:cNvSpPr>
          <p:nvPr>
            <p:ph type="body" idx="2"/>
          </p:nvPr>
        </p:nvSpPr>
        <p:spPr>
          <a:xfrm>
            <a:off x="901007" y="7223191"/>
            <a:ext cx="1647825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2pPr>
            <a:lvl3pPr marL="1028700" lvl="2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3pPr>
            <a:lvl4pPr marL="1371600" lvl="3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4pPr>
            <a:lvl5pPr marL="1714500" lvl="4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38" name="Google Shape;36;p88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Google Shape;38;p89"/>
          <p:cNvSpPr>
            <a:spLocks noGrp="1"/>
          </p:cNvSpPr>
          <p:nvPr>
            <p:ph type="pic" idx="2"/>
          </p:nvPr>
        </p:nvSpPr>
        <p:spPr>
          <a:xfrm>
            <a:off x="-866774" y="-1295400"/>
            <a:ext cx="20059649" cy="1601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40" name="Google Shape;39;p89"/>
          <p:cNvSpPr txBox="1">
            <a:spLocks noGrp="1"/>
          </p:cNvSpPr>
          <p:nvPr>
            <p:ph type="title"/>
          </p:nvPr>
        </p:nvSpPr>
        <p:spPr>
          <a:xfrm>
            <a:off x="904875" y="7124700"/>
            <a:ext cx="1647825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41" name="Google Shape;40;p89"/>
          <p:cNvSpPr txBox="1">
            <a:spLocks noGrp="1"/>
          </p:cNvSpPr>
          <p:nvPr>
            <p:ph type="body" idx="1"/>
          </p:nvPr>
        </p:nvSpPr>
        <p:spPr>
          <a:xfrm>
            <a:off x="905768" y="1106138"/>
            <a:ext cx="16476466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27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42" name="Google Shape;41;p89"/>
          <p:cNvSpPr txBox="1">
            <a:spLocks noGrp="1"/>
          </p:cNvSpPr>
          <p:nvPr>
            <p:ph type="body" idx="3"/>
          </p:nvPr>
        </p:nvSpPr>
        <p:spPr>
          <a:xfrm>
            <a:off x="904875" y="11609910"/>
            <a:ext cx="1647825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2pPr>
            <a:lvl3pPr marL="1028700" lvl="2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3pPr>
            <a:lvl4pPr marL="1371600" lvl="3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4pPr>
            <a:lvl5pPr marL="1714500" lvl="4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43" name="Google Shape;42;p89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Google Shape;44;p90"/>
          <p:cNvSpPr>
            <a:spLocks noGrp="1"/>
          </p:cNvSpPr>
          <p:nvPr>
            <p:ph type="pic" idx="2"/>
          </p:nvPr>
        </p:nvSpPr>
        <p:spPr>
          <a:xfrm>
            <a:off x="8229600" y="-203200"/>
            <a:ext cx="9108627" cy="141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72" name="Google Shape;45;p90"/>
          <p:cNvSpPr txBox="1">
            <a:spLocks noGrp="1"/>
          </p:cNvSpPr>
          <p:nvPr>
            <p:ph type="title"/>
          </p:nvPr>
        </p:nvSpPr>
        <p:spPr>
          <a:xfrm>
            <a:off x="904875" y="1270001"/>
            <a:ext cx="733425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73" name="Google Shape;46;p90"/>
          <p:cNvSpPr txBox="1">
            <a:spLocks noGrp="1"/>
          </p:cNvSpPr>
          <p:nvPr>
            <p:ph type="body" idx="1"/>
          </p:nvPr>
        </p:nvSpPr>
        <p:spPr>
          <a:xfrm>
            <a:off x="904875" y="7060576"/>
            <a:ext cx="733425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2pPr>
            <a:lvl3pPr marL="1028700" lvl="2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3pPr>
            <a:lvl4pPr marL="1371600" lvl="3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4pPr>
            <a:lvl5pPr marL="1714500" lvl="4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74" name="Google Shape;47;p90"/>
          <p:cNvSpPr txBox="1">
            <a:spLocks noGrp="1"/>
          </p:cNvSpPr>
          <p:nvPr>
            <p:ph type="sldNum" idx="12"/>
          </p:nvPr>
        </p:nvSpPr>
        <p:spPr>
          <a:xfrm>
            <a:off x="9001125" y="12926354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Google Shape;49;p91"/>
          <p:cNvSpPr txBox="1">
            <a:spLocks noGrp="1"/>
          </p:cNvSpPr>
          <p:nvPr>
            <p:ph type="body" idx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30" name="Google Shape;50;p91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6" name="Google Shape;52;p92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7334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67" name="Google Shape;53;p92"/>
          <p:cNvSpPr txBox="1">
            <a:spLocks noGrp="1"/>
          </p:cNvSpPr>
          <p:nvPr>
            <p:ph type="body" idx="2"/>
          </p:nvPr>
        </p:nvSpPr>
        <p:spPr>
          <a:xfrm>
            <a:off x="904875" y="4248504"/>
            <a:ext cx="733425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68" name="Google Shape;54;p92"/>
          <p:cNvSpPr>
            <a:spLocks noGrp="1"/>
          </p:cNvSpPr>
          <p:nvPr>
            <p:ph type="pic" idx="3"/>
          </p:nvPr>
        </p:nvSpPr>
        <p:spPr>
          <a:xfrm>
            <a:off x="9144000" y="-407266"/>
            <a:ext cx="8187656" cy="1455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69" name="Google Shape;55;p92"/>
          <p:cNvSpPr txBox="1">
            <a:spLocks noGrp="1"/>
          </p:cNvSpPr>
          <p:nvPr>
            <p:ph type="title"/>
          </p:nvPr>
        </p:nvSpPr>
        <p:spPr>
          <a:xfrm>
            <a:off x="904875" y="1079500"/>
            <a:ext cx="733425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70" name="Google Shape;56;p92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Google Shape;58;p93"/>
          <p:cNvSpPr txBox="1">
            <a:spLocks noGrp="1"/>
          </p:cNvSpPr>
          <p:nvPr>
            <p:ph type="title"/>
          </p:nvPr>
        </p:nvSpPr>
        <p:spPr>
          <a:xfrm>
            <a:off x="904872" y="4533900"/>
            <a:ext cx="16478253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45" name="Google Shape;59;p93"/>
          <p:cNvSpPr txBox="1">
            <a:spLocks noGrp="1"/>
          </p:cNvSpPr>
          <p:nvPr>
            <p:ph type="sldNum" idx="12"/>
          </p:nvPr>
        </p:nvSpPr>
        <p:spPr>
          <a:xfrm>
            <a:off x="9001125" y="12926354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5" name="Google Shape;61;p94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76" name="Google Shape;62;p94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77" name="Google Shape;63;p94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Google Shape;65;p95"/>
          <p:cNvSpPr txBox="1">
            <a:spLocks noGrp="1"/>
          </p:cNvSpPr>
          <p:nvPr>
            <p:ph type="title"/>
          </p:nvPr>
        </p:nvSpPr>
        <p:spPr>
          <a:xfrm>
            <a:off x="904875" y="1079500"/>
            <a:ext cx="1647825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>
            <a:endParaRPr/>
          </a:p>
        </p:txBody>
      </p:sp>
      <p:sp>
        <p:nvSpPr>
          <p:cNvPr id="1048852" name="Google Shape;66;p95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53" name="Google Shape;67;p95"/>
          <p:cNvSpPr txBox="1">
            <a:spLocks noGrp="1"/>
          </p:cNvSpPr>
          <p:nvPr>
            <p:ph type="body" idx="2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/>
            </a:lvl1pPr>
            <a:lvl2pPr marL="685800" lvl="1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/>
            </a:lvl2pPr>
            <a:lvl3pPr marL="1028700" lvl="2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/>
            </a:lvl3pPr>
            <a:lvl4pPr marL="1371600" lvl="3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/>
            </a:lvl4pPr>
            <a:lvl5pPr marL="1714500" lvl="4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54" name="Google Shape;68;p95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0" name="Google Shape;70;p96"/>
          <p:cNvSpPr txBox="1">
            <a:spLocks noGrp="1"/>
          </p:cNvSpPr>
          <p:nvPr>
            <p:ph type="body" idx="1"/>
          </p:nvPr>
        </p:nvSpPr>
        <p:spPr>
          <a:xfrm>
            <a:off x="904875" y="4920843"/>
            <a:ext cx="1647825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42900" lvl="0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81" name="Google Shape;71;p96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7" name="Image"/>
          <p:cNvSpPr>
            <a:spLocks noGrp="1"/>
          </p:cNvSpPr>
          <p:nvPr>
            <p:ph type="pic" idx="13"/>
          </p:nvPr>
        </p:nvSpPr>
        <p:spPr>
          <a:xfrm>
            <a:off x="5962651" y="1104903"/>
            <a:ext cx="12944477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898" name="Title Text"/>
          <p:cNvSpPr txBox="1">
            <a:spLocks noGrp="1"/>
          </p:cNvSpPr>
          <p:nvPr>
            <p:ph type="title"/>
          </p:nvPr>
        </p:nvSpPr>
        <p:spPr>
          <a:xfrm>
            <a:off x="1238251" y="952500"/>
            <a:ext cx="7667625" cy="5549900"/>
          </a:xfrm>
          <a:prstGeom prst="rect">
            <a:avLst/>
          </a:prstGeom>
        </p:spPr>
        <p:txBody>
          <a:bodyPr anchor="b"/>
          <a:lstStyle>
            <a:lvl1pPr>
              <a:defRPr sz="6300"/>
            </a:lvl1pPr>
          </a:lstStyle>
          <a:p>
            <a:r>
              <a:t>Title Text</a:t>
            </a:r>
          </a:p>
        </p:txBody>
      </p:sp>
      <p:sp>
        <p:nvSpPr>
          <p:cNvPr id="10488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38251" y="6527800"/>
            <a:ext cx="7667625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50"/>
            </a:lvl1pPr>
            <a:lvl2pPr marL="0" indent="0" algn="ctr">
              <a:spcBef>
                <a:spcPts val="0"/>
              </a:spcBef>
              <a:buSzTx/>
              <a:buNone/>
              <a:defRPr sz="4050"/>
            </a:lvl2pPr>
            <a:lvl3pPr marL="0" indent="0" algn="ctr">
              <a:spcBef>
                <a:spcPts val="0"/>
              </a:spcBef>
              <a:buSzTx/>
              <a:buNone/>
              <a:defRPr sz="4050"/>
            </a:lvl3pPr>
            <a:lvl4pPr marL="0" indent="0" algn="ctr">
              <a:spcBef>
                <a:spcPts val="0"/>
              </a:spcBef>
              <a:buSzTx/>
              <a:buNone/>
              <a:defRPr sz="4050"/>
            </a:lvl4pPr>
            <a:lvl5pPr marL="0" indent="0" algn="ctr">
              <a:spcBef>
                <a:spcPts val="0"/>
              </a:spcBef>
              <a:buSzTx/>
              <a:buNone/>
              <a:defRPr sz="40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Google Shape;73;p97"/>
          <p:cNvSpPr txBox="1">
            <a:spLocks noGrp="1"/>
          </p:cNvSpPr>
          <p:nvPr>
            <p:ph type="body" idx="1"/>
          </p:nvPr>
        </p:nvSpPr>
        <p:spPr>
          <a:xfrm>
            <a:off x="904875" y="1075927"/>
            <a:ext cx="1647825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342900" lvl="0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800" b="1"/>
            </a:lvl1pPr>
            <a:lvl2pPr marL="685800" lvl="1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800" b="1"/>
            </a:lvl2pPr>
            <a:lvl3pPr marL="1028700" lvl="2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800" b="1"/>
            </a:lvl3pPr>
            <a:lvl4pPr marL="1371600" lvl="3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800" b="1"/>
            </a:lvl4pPr>
            <a:lvl5pPr marL="1714500" lvl="4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800" b="1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56" name="Google Shape;74;p97"/>
          <p:cNvSpPr txBox="1">
            <a:spLocks noGrp="1"/>
          </p:cNvSpPr>
          <p:nvPr>
            <p:ph type="body" idx="2"/>
          </p:nvPr>
        </p:nvSpPr>
        <p:spPr>
          <a:xfrm>
            <a:off x="904875" y="8262180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57" name="Google Shape;75;p97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3" name="Google Shape;77;p98"/>
          <p:cNvSpPr txBox="1">
            <a:spLocks noGrp="1"/>
          </p:cNvSpPr>
          <p:nvPr>
            <p:ph type="body" idx="1"/>
          </p:nvPr>
        </p:nvSpPr>
        <p:spPr>
          <a:xfrm>
            <a:off x="1822519" y="10675454"/>
            <a:ext cx="15150039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2700" b="1"/>
            </a:lvl1pPr>
            <a:lvl2pPr marL="685800" lvl="1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2pPr>
            <a:lvl3pPr marL="1028700" lvl="2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3pPr>
            <a:lvl4pPr marL="1371600" lvl="3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4pPr>
            <a:lvl5pPr marL="1714500" lvl="4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64" name="Google Shape;78;p98"/>
          <p:cNvSpPr txBox="1">
            <a:spLocks noGrp="1"/>
          </p:cNvSpPr>
          <p:nvPr>
            <p:ph type="body" idx="2"/>
          </p:nvPr>
        </p:nvSpPr>
        <p:spPr>
          <a:xfrm>
            <a:off x="1315443" y="4939860"/>
            <a:ext cx="15657115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6pPr>
            <a:lvl7pPr marL="2400300" lvl="6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7pPr>
            <a:lvl8pPr marL="2743200" lvl="7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8pPr>
            <a:lvl9pPr marL="3086100" lvl="8" indent="-276892" algn="l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</a:lvl9pPr>
          </a:lstStyle>
          <a:p>
            <a:endParaRPr/>
          </a:p>
        </p:txBody>
      </p:sp>
      <p:sp>
        <p:nvSpPr>
          <p:cNvPr id="1048865" name="Google Shape;79;p98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Google Shape;81;p99"/>
          <p:cNvSpPr>
            <a:spLocks noGrp="1"/>
          </p:cNvSpPr>
          <p:nvPr>
            <p:ph type="pic" idx="2"/>
          </p:nvPr>
        </p:nvSpPr>
        <p:spPr>
          <a:xfrm>
            <a:off x="11820526" y="1016000"/>
            <a:ext cx="5579324" cy="5949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32" name="Google Shape;82;p99"/>
          <p:cNvSpPr>
            <a:spLocks noGrp="1"/>
          </p:cNvSpPr>
          <p:nvPr>
            <p:ph type="pic" idx="3"/>
          </p:nvPr>
        </p:nvSpPr>
        <p:spPr>
          <a:xfrm>
            <a:off x="10125075" y="3978276"/>
            <a:ext cx="7829550" cy="1215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33" name="Google Shape;83;p99"/>
          <p:cNvSpPr>
            <a:spLocks noGrp="1"/>
          </p:cNvSpPr>
          <p:nvPr>
            <p:ph type="pic" idx="4"/>
          </p:nvPr>
        </p:nvSpPr>
        <p:spPr>
          <a:xfrm>
            <a:off x="-104775" y="495301"/>
            <a:ext cx="12458700" cy="1245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34" name="Google Shape;84;p99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8" name="Google Shape;86;p100"/>
          <p:cNvSpPr>
            <a:spLocks noGrp="1"/>
          </p:cNvSpPr>
          <p:nvPr>
            <p:ph type="pic" idx="2"/>
          </p:nvPr>
        </p:nvSpPr>
        <p:spPr>
          <a:xfrm>
            <a:off x="-1000125" y="-5524500"/>
            <a:ext cx="20288251" cy="21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79" name="Google Shape;87;p100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58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5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0" name="Image"/>
          <p:cNvSpPr>
            <a:spLocks noGrp="1"/>
          </p:cNvSpPr>
          <p:nvPr>
            <p:ph type="pic" sz="half" idx="13"/>
          </p:nvPr>
        </p:nvSpPr>
        <p:spPr>
          <a:xfrm>
            <a:off x="8220075" y="3149600"/>
            <a:ext cx="1045845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8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8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6826" y="3149600"/>
            <a:ext cx="7667625" cy="92964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3375"/>
              </a:spcBef>
              <a:defRPr sz="2850"/>
            </a:lvl1pPr>
            <a:lvl2pPr marL="838200" indent="-419100">
              <a:spcBef>
                <a:spcPts val="3375"/>
              </a:spcBef>
              <a:defRPr sz="2850"/>
            </a:lvl2pPr>
            <a:lvl3pPr marL="1257300" indent="-419100">
              <a:spcBef>
                <a:spcPts val="3375"/>
              </a:spcBef>
              <a:defRPr sz="2850"/>
            </a:lvl3pPr>
            <a:lvl4pPr marL="1676400" indent="-419100">
              <a:spcBef>
                <a:spcPts val="3375"/>
              </a:spcBef>
              <a:defRPr sz="2850"/>
            </a:lvl4pPr>
            <a:lvl5pPr marL="2095500" indent="-419100">
              <a:spcBef>
                <a:spcPts val="3375"/>
              </a:spcBef>
              <a:defRPr sz="28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1" name="Body Level One…"/>
          <p:cNvSpPr txBox="1">
            <a:spLocks noGrp="1"/>
          </p:cNvSpPr>
          <p:nvPr>
            <p:ph type="body" idx="1"/>
          </p:nvPr>
        </p:nvSpPr>
        <p:spPr>
          <a:xfrm>
            <a:off x="1266825" y="1778000"/>
            <a:ext cx="15754350" cy="10160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790701" y="8953503"/>
            <a:ext cx="14716125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10489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790701" y="6161405"/>
            <a:ext cx="14716125" cy="6565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489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5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8288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88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Text"/>
          <p:cNvSpPr txBox="1">
            <a:spLocks noGrp="1"/>
          </p:cNvSpPr>
          <p:nvPr>
            <p:ph type="title"/>
          </p:nvPr>
        </p:nvSpPr>
        <p:spPr>
          <a:xfrm>
            <a:off x="1266825" y="355600"/>
            <a:ext cx="15754350" cy="2286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48577" name="Body Level One…"/>
          <p:cNvSpPr txBox="1">
            <a:spLocks noGrp="1"/>
          </p:cNvSpPr>
          <p:nvPr>
            <p:ph type="body" idx="1"/>
          </p:nvPr>
        </p:nvSpPr>
        <p:spPr>
          <a:xfrm>
            <a:off x="1266825" y="3149600"/>
            <a:ext cx="15754350" cy="9296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43672" y="13081001"/>
            <a:ext cx="391134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1pPr>
      <a:lvl2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2pPr>
      <a:lvl3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3pPr>
      <a:lvl4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4pPr>
      <a:lvl5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5pPr>
      <a:lvl6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6pPr>
      <a:lvl7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7pPr>
      <a:lvl8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8pPr>
      <a:lvl9pPr marL="0" marR="0" indent="0" algn="ctr" defTabSz="619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9pPr>
    </p:titleStyle>
    <p:bodyStyle>
      <a:lvl1pPr marL="47625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1pPr>
      <a:lvl2pPr marL="95250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2pPr>
      <a:lvl3pPr marL="142875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3pPr>
      <a:lvl4pPr marL="190500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4pPr>
      <a:lvl5pPr marL="238125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5pPr>
      <a:lvl6pPr marL="285750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6pPr>
      <a:lvl7pPr marL="333375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7pPr>
      <a:lvl8pPr marL="381000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8pPr>
      <a:lvl9pPr marL="4286250" marR="0" indent="-476250" algn="l" defTabSz="619125" latinLnBrk="0">
        <a:lnSpc>
          <a:spcPct val="100000"/>
        </a:lnSpc>
        <a:spcBef>
          <a:spcPts val="4425"/>
        </a:spcBef>
        <a:spcAft>
          <a:spcPts val="0"/>
        </a:spcAft>
        <a:buClrTx/>
        <a:buSzPct val="125000"/>
        <a:buFontTx/>
        <a:buChar char="•"/>
        <a:defRPr sz="3900" b="0" i="0" u="none" strike="noStrike" cap="none" spc="0" baseline="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0" marR="0" indent="1714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0" marR="0" indent="3429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0" marR="0" indent="5143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0" marR="0" indent="6858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0" marR="0" indent="8572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6pPr>
      <a:lvl7pPr marL="0" marR="0" indent="10287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7pPr>
      <a:lvl8pPr marL="0" marR="0" indent="120015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8pPr>
      <a:lvl9pPr marL="0" marR="0" indent="1371600" algn="ctr" defTabSz="61912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Google Shape;6;p82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05" name="Google Shape;7;p82"/>
          <p:cNvSpPr txBox="1">
            <a:spLocks noGrp="1"/>
          </p:cNvSpPr>
          <p:nvPr>
            <p:ph type="body" idx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48806" name="Google Shape;8;p82"/>
          <p:cNvSpPr txBox="1">
            <a:spLocks noGrp="1"/>
          </p:cNvSpPr>
          <p:nvPr>
            <p:ph type="sldNum" idx="12"/>
          </p:nvPr>
        </p:nvSpPr>
        <p:spPr>
          <a:xfrm>
            <a:off x="9001125" y="12922120"/>
            <a:ext cx="276379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sic Pesolutions Quick Sheet October 2020.001.jpeg" descr="Basic Pesolutions Quick Sheet October 2020.001.jpeg"/>
          <p:cNvPicPr>
            <a:picLocks noChangeAspect="1"/>
          </p:cNvPicPr>
          <p:nvPr/>
        </p:nvPicPr>
        <p:blipFill rotWithShape="1">
          <a:blip r:embed="rId2"/>
          <a:srcRect l="6614" t="17500" r="10963" b="36997"/>
          <a:stretch/>
        </p:blipFill>
        <p:spPr>
          <a:xfrm>
            <a:off x="0" y="10036140"/>
            <a:ext cx="7892596" cy="2971800"/>
          </a:xfrm>
          <a:prstGeom prst="rect">
            <a:avLst/>
          </a:prstGeom>
        </p:spPr>
      </p:pic>
      <p:sp>
        <p:nvSpPr>
          <p:cNvPr id="104863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77799" y="1836532"/>
            <a:ext cx="1059191" cy="1172706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634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76818" y="1286934"/>
            <a:ext cx="630461" cy="11337838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3505200"/>
            <a:ext cx="78850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6000" dirty="0" err="1">
                <a:solidFill>
                  <a:srgbClr val="FF0000"/>
                </a:solidFill>
                <a:latin typeface="Tempus Sans ITC" panose="04020404030D07020202" pitchFamily="82" charset="0"/>
              </a:rPr>
              <a:t>Almera</a:t>
            </a:r>
            <a:r>
              <a:rPr lang="en-PH" sz="6000" dirty="0">
                <a:solidFill>
                  <a:srgbClr val="FF0000"/>
                </a:solidFill>
                <a:latin typeface="Tempus Sans ITC" panose="04020404030D07020202" pitchFamily="82" charset="0"/>
              </a:rPr>
              <a:t> </a:t>
            </a:r>
            <a:r>
              <a:rPr lang="en-PH" sz="6000" dirty="0" err="1">
                <a:solidFill>
                  <a:srgbClr val="FF0000"/>
                </a:solidFill>
                <a:latin typeface="Tempus Sans ITC" panose="04020404030D07020202" pitchFamily="82" charset="0"/>
              </a:rPr>
              <a:t>kisteria</a:t>
            </a:r>
            <a:r>
              <a:rPr lang="en-PH" sz="6000" dirty="0">
                <a:solidFill>
                  <a:srgbClr val="FF0000"/>
                </a:solidFill>
                <a:latin typeface="Tempus Sans ITC" panose="04020404030D07020202" pitchFamily="82" charset="0"/>
              </a:rPr>
              <a:t> </a:t>
            </a:r>
            <a:r>
              <a:rPr lang="en-PH" sz="6000" dirty="0" err="1">
                <a:solidFill>
                  <a:srgbClr val="FF0000"/>
                </a:solidFill>
                <a:latin typeface="Tempus Sans ITC" panose="04020404030D07020202" pitchFamily="82" charset="0"/>
              </a:rPr>
              <a:t>Jutag</a:t>
            </a:r>
            <a:r>
              <a:rPr lang="en-PH" sz="6000" dirty="0">
                <a:solidFill>
                  <a:srgbClr val="FF0000"/>
                </a:solidFill>
                <a:latin typeface="Tempus Sans ITC" panose="04020404030D07020202" pitchFamily="82" charset="0"/>
              </a:rPr>
              <a:t> </a:t>
            </a:r>
            <a:endParaRPr lang="en-PH" sz="6000" dirty="0" smtClean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r>
              <a:rPr lang="en-PH" sz="6000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Former OFW </a:t>
            </a:r>
          </a:p>
          <a:p>
            <a:r>
              <a:rPr lang="en-PH" sz="6000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Resigned </a:t>
            </a:r>
            <a:r>
              <a:rPr lang="en-PH" sz="6000" dirty="0">
                <a:solidFill>
                  <a:srgbClr val="FF0000"/>
                </a:solidFill>
                <a:latin typeface="Tempus Sans ITC" panose="04020404030D07020202" pitchFamily="82" charset="0"/>
              </a:rPr>
              <a:t>Government </a:t>
            </a:r>
            <a:r>
              <a:rPr lang="en-PH" sz="6000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Employee </a:t>
            </a:r>
          </a:p>
          <a:p>
            <a:r>
              <a:rPr lang="en-PH" sz="6000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Registered </a:t>
            </a:r>
            <a:r>
              <a:rPr lang="en-PH" sz="6000" dirty="0">
                <a:solidFill>
                  <a:srgbClr val="FF0000"/>
                </a:solidFill>
                <a:latin typeface="Tempus Sans ITC" panose="04020404030D07020202" pitchFamily="82" charset="0"/>
              </a:rPr>
              <a:t>Midwife </a:t>
            </a:r>
            <a:endParaRPr lang="en-PH" sz="6000" dirty="0" smtClean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r>
              <a:rPr lang="en-PH" sz="6000" dirty="0" err="1" smtClean="0">
                <a:solidFill>
                  <a:srgbClr val="FF0000"/>
                </a:solidFill>
                <a:latin typeface="Tempus Sans ITC" panose="04020404030D07020202" pitchFamily="82" charset="0"/>
              </a:rPr>
              <a:t>Valencia,Bukidnon</a:t>
            </a:r>
            <a:endParaRPr lang="en-PH" sz="6000" dirty="0">
              <a:solidFill>
                <a:srgbClr val="FF0000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596" y="1304351"/>
            <a:ext cx="8777691" cy="117035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31" name="Rectangle 9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48632" name="Rectangle 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80000">
            <a:off x="1223010" y="1366808"/>
            <a:ext cx="15841980" cy="10808208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97170" name="Basic Pesolutions Quick Sheet October 2020.008.jpeg" descr="Basic Pesolutions Quick Sheet October 2020.008.jpeg"/>
          <p:cNvPicPr>
            <a:picLocks noChangeAspect="1"/>
          </p:cNvPicPr>
          <p:nvPr/>
        </p:nvPicPr>
        <p:blipFill rotWithShape="1">
          <a:blip r:embed="rId2"/>
          <a:srcRect l="6173" r="6020"/>
          <a:stretch>
            <a:fillRect/>
          </a:stretch>
        </p:blipFill>
        <p:spPr>
          <a:xfrm rot="21480000">
            <a:off x="1706755" y="2006516"/>
            <a:ext cx="14874491" cy="95287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242124">
            <a:off x="2395119" y="2819400"/>
            <a:ext cx="1040670" cy="1015663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en-US" sz="6000" b="0" cap="none" spc="0" dirty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52"/>
          <p:cNvGrpSpPr>
            <a:grpSpLocks noGrp="1" noRot="1" noChangeAspect="1" noMove="1" noResize="1"/>
          </p:cNvGrpSpPr>
          <p:nvPr/>
        </p:nvGrpSpPr>
        <p:grpSpPr>
          <a:xfrm>
            <a:off x="-494511" y="-118752"/>
            <a:ext cx="18773779" cy="13847596"/>
            <a:chOff x="-329674" y="-51881"/>
            <a:chExt cx="12515851" cy="6923798"/>
          </a:xfrm>
        </p:grpSpPr>
        <p:sp>
          <p:nvSpPr>
            <p:cNvPr id="1048644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45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46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47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48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49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0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1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2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3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4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5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6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7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8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59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60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61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662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4" name="Group 173"/>
          <p:cNvGrpSpPr>
            <a:grpSpLocks noGrp="1" noRot="1" noChangeAspect="1" noMove="1" noResize="1"/>
          </p:cNvGrpSpPr>
          <p:nvPr/>
        </p:nvGrpSpPr>
        <p:grpSpPr>
          <a:xfrm>
            <a:off x="1" y="8412584"/>
            <a:ext cx="18289147" cy="3542550"/>
            <a:chOff x="1" y="3893141"/>
            <a:chExt cx="12192755" cy="1771275"/>
          </a:xfrm>
        </p:grpSpPr>
        <p:sp>
          <p:nvSpPr>
            <p:cNvPr id="1048663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664" name="Rectangle 175"/>
            <p:cNvSpPr/>
            <p:nvPr/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665" name="Rectangle 5"/>
          <p:cNvSpPr/>
          <p:nvPr/>
        </p:nvSpPr>
        <p:spPr>
          <a:xfrm>
            <a:off x="2523744" y="9759658"/>
            <a:ext cx="13249656" cy="1463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WILL PROVIDE</a:t>
            </a:r>
          </a:p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A BUSINESS SYSTEM</a:t>
            </a:r>
          </a:p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TO INCREASE FINANCES</a:t>
            </a:r>
          </a:p>
        </p:txBody>
      </p:sp>
      <p:pic>
        <p:nvPicPr>
          <p:cNvPr id="2097175" name="Basic Pesolutions Quick Sheet October 2020.001.jpeg" descr="Basic Pesolutions Quick Sheet October 2020.001.jpeg"/>
          <p:cNvPicPr>
            <a:picLocks noChangeAspect="1"/>
          </p:cNvPicPr>
          <p:nvPr/>
        </p:nvPicPr>
        <p:blipFill rotWithShape="1">
          <a:blip r:embed="rId2"/>
          <a:srcRect t="6809" r="1" b="12994"/>
          <a:stretch>
            <a:fillRect/>
          </a:stretch>
        </p:blipFill>
        <p:spPr>
          <a:xfrm>
            <a:off x="20" y="10"/>
            <a:ext cx="18283408" cy="82478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7176" name="Updated OCTOBER 10 2020 Pesolutions - Keynote.009.jpeg" descr="Updated OCTOBER 10 2020 Pesolutions - Keynote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8288000" cy="1318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extBox 4"/>
          <p:cNvSpPr txBox="1"/>
          <p:nvPr/>
        </p:nvSpPr>
        <p:spPr>
          <a:xfrm>
            <a:off x="0" y="0"/>
            <a:ext cx="18288000" cy="962323"/>
          </a:xfrm>
          <a:prstGeom prst="rect">
            <a:avLst/>
          </a:prstGeom>
          <a:solidFill>
            <a:srgbClr val="0000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Berlin Sans FB" panose="020E0602020502020306" pitchFamily="34" charset="0"/>
              </a:rPr>
              <a:t>HOW TO START?</a:t>
            </a:r>
          </a:p>
        </p:txBody>
      </p:sp>
      <p:graphicFrame>
        <p:nvGraphicFramePr>
          <p:cNvPr id="4194304" name="Table 6"/>
          <p:cNvGraphicFramePr>
            <a:graphicFrameLocks noGrp="1"/>
          </p:cNvGraphicFramePr>
          <p:nvPr/>
        </p:nvGraphicFramePr>
        <p:xfrm>
          <a:off x="2971800" y="2303106"/>
          <a:ext cx="12344399" cy="742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030">
                <a:tc gridSpan="2">
                  <a:txBody>
                    <a:bodyPr/>
                    <a:lstStyle/>
                    <a:p>
                      <a:pPr algn="l"/>
                      <a:r>
                        <a:rPr lang="en-US" sz="6000" b="1" dirty="0">
                          <a:solidFill>
                            <a:srgbClr val="0000CC"/>
                          </a:solidFill>
                        </a:rPr>
                        <a:t> INCLUSIONS OF THE BUNDLE</a:t>
                      </a:r>
                      <a:endParaRPr lang="en-PH" sz="60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6600" b="1" i="0" u="none" strike="noStrike" cap="none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380">
                <a:tc rowSpan="4"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66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380">
                <a:tc v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6600" i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380">
                <a:tc v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6600" i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380">
                <a:tc v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6600" i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6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48668" name="TextBox 7"/>
          <p:cNvSpPr txBox="1"/>
          <p:nvPr/>
        </p:nvSpPr>
        <p:spPr>
          <a:xfrm>
            <a:off x="3048000" y="3352800"/>
            <a:ext cx="10142560" cy="962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514350" indent="-514350" algn="l" defTabSz="772193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6000" dirty="0">
                <a:solidFill>
                  <a:schemeClr val="tx1"/>
                </a:solidFill>
                <a:latin typeface="+mj-lt"/>
              </a:rPr>
              <a:t>BUSINESS System: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8669" name="TextBox 12"/>
          <p:cNvSpPr txBox="1"/>
          <p:nvPr/>
        </p:nvSpPr>
        <p:spPr>
          <a:xfrm>
            <a:off x="3962400" y="4419600"/>
            <a:ext cx="9829800" cy="838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Unique Compensation Plan</a:t>
            </a:r>
          </a:p>
        </p:txBody>
      </p:sp>
      <p:sp>
        <p:nvSpPr>
          <p:cNvPr id="1048670" name="TextBox 13"/>
          <p:cNvSpPr txBox="1"/>
          <p:nvPr/>
        </p:nvSpPr>
        <p:spPr>
          <a:xfrm>
            <a:off x="3962400" y="5486400"/>
            <a:ext cx="9228160" cy="8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Personal Online Account</a:t>
            </a:r>
          </a:p>
        </p:txBody>
      </p:sp>
      <p:sp>
        <p:nvSpPr>
          <p:cNvPr id="1048671" name="TextBox 14"/>
          <p:cNvSpPr txBox="1"/>
          <p:nvPr/>
        </p:nvSpPr>
        <p:spPr>
          <a:xfrm>
            <a:off x="3962400" y="6628884"/>
            <a:ext cx="9197680" cy="8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Official Web Page</a:t>
            </a:r>
          </a:p>
        </p:txBody>
      </p:sp>
      <p:sp>
        <p:nvSpPr>
          <p:cNvPr id="1048672" name="TextBox 15"/>
          <p:cNvSpPr txBox="1"/>
          <p:nvPr/>
        </p:nvSpPr>
        <p:spPr>
          <a:xfrm>
            <a:off x="3962400" y="7696200"/>
            <a:ext cx="10972800" cy="8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Personal Training &amp; Coaching</a:t>
            </a:r>
          </a:p>
        </p:txBody>
      </p:sp>
      <p:sp>
        <p:nvSpPr>
          <p:cNvPr id="1048673" name="TextBox 16"/>
          <p:cNvSpPr txBox="1"/>
          <p:nvPr/>
        </p:nvSpPr>
        <p:spPr>
          <a:xfrm>
            <a:off x="3048000" y="8763000"/>
            <a:ext cx="10515600" cy="869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514350" indent="-514350" algn="l" defTabSz="772193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5400" dirty="0" smtClean="0">
                <a:solidFill>
                  <a:schemeClr val="tx1"/>
                </a:solidFill>
                <a:latin typeface="+mj-lt"/>
              </a:rPr>
              <a:t>P138K </a:t>
            </a:r>
            <a:r>
              <a:rPr lang="en-US" sz="5400" dirty="0">
                <a:solidFill>
                  <a:schemeClr val="tx1"/>
                </a:solidFill>
                <a:latin typeface="+mj-lt"/>
              </a:rPr>
              <a:t>+  Worth of Products</a:t>
            </a:r>
          </a:p>
        </p:txBody>
      </p:sp>
      <p:sp>
        <p:nvSpPr>
          <p:cNvPr id="1048674" name="TextBox 4"/>
          <p:cNvSpPr txBox="1"/>
          <p:nvPr/>
        </p:nvSpPr>
        <p:spPr>
          <a:xfrm>
            <a:off x="2970564" y="939701"/>
            <a:ext cx="15850836" cy="1232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8000" dirty="0">
                <a:solidFill>
                  <a:srgbClr val="00B050"/>
                </a:solidFill>
                <a:latin typeface="Berlin Sans FB" panose="020E0602020502020306" pitchFamily="34" charset="0"/>
              </a:rPr>
              <a:t>AVAIL THE BUNDLE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8" grpId="0"/>
      <p:bldP spid="1048669" grpId="0"/>
      <p:bldP spid="1048670" grpId="0"/>
      <p:bldP spid="1048671" grpId="0"/>
      <p:bldP spid="1048672" grpId="0"/>
      <p:bldP spid="1048673" grpId="0"/>
      <p:bldP spid="10486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2" descr="No description available."/>
          <p:cNvPicPr>
            <a:picLocks noChangeAspect="1" noChangeArrowheads="1"/>
          </p:cNvPicPr>
          <p:nvPr/>
        </p:nvPicPr>
        <p:blipFill rotWithShape="1">
          <a:blip r:embed="rId2"/>
          <a:srcRect r="6668"/>
          <a:stretch>
            <a:fillRect/>
          </a:stretch>
        </p:blipFill>
        <p:spPr bwMode="auto">
          <a:xfrm>
            <a:off x="0" y="-60252"/>
            <a:ext cx="18288000" cy="13776251"/>
          </a:xfrm>
          <a:prstGeom prst="rect">
            <a:avLst/>
          </a:prstGeom>
          <a:noFill/>
        </p:spPr>
      </p:pic>
      <p:pic>
        <p:nvPicPr>
          <p:cNvPr id="2097178" name="Picture 83"/>
          <p:cNvPicPr>
            <a:picLocks noChangeAspect="1"/>
          </p:cNvPicPr>
          <p:nvPr/>
        </p:nvPicPr>
        <p:blipFill rotWithShape="1">
          <a:blip r:embed="rId3"/>
          <a:srcRect l="10175" t="50000" r="54685" b="17708"/>
          <a:stretch>
            <a:fillRect/>
          </a:stretch>
        </p:blipFill>
        <p:spPr>
          <a:xfrm>
            <a:off x="990600" y="5471160"/>
            <a:ext cx="4343400" cy="1082040"/>
          </a:xfrm>
          <a:prstGeom prst="rect">
            <a:avLst/>
          </a:prstGeom>
        </p:spPr>
      </p:pic>
      <p:pic>
        <p:nvPicPr>
          <p:cNvPr id="4" name="Picture 83"/>
          <p:cNvPicPr>
            <a:picLocks noChangeAspect="1"/>
          </p:cNvPicPr>
          <p:nvPr/>
        </p:nvPicPr>
        <p:blipFill rotWithShape="1">
          <a:blip r:embed="rId3"/>
          <a:srcRect l="10175" t="50000" r="54685" b="17708"/>
          <a:stretch>
            <a:fillRect/>
          </a:stretch>
        </p:blipFill>
        <p:spPr>
          <a:xfrm>
            <a:off x="12115800" y="9982200"/>
            <a:ext cx="4572000" cy="2209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extBox 4"/>
          <p:cNvSpPr txBox="1"/>
          <p:nvPr/>
        </p:nvSpPr>
        <p:spPr>
          <a:xfrm>
            <a:off x="0" y="0"/>
            <a:ext cx="18356688" cy="962323"/>
          </a:xfrm>
          <a:prstGeom prst="rect">
            <a:avLst/>
          </a:prstGeom>
          <a:solidFill>
            <a:srgbClr val="0000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Berlin Sans FB" panose="020E0602020502020306" pitchFamily="34" charset="0"/>
              </a:rPr>
              <a:t>HOW TO START?</a:t>
            </a:r>
          </a:p>
        </p:txBody>
      </p:sp>
      <p:graphicFrame>
        <p:nvGraphicFramePr>
          <p:cNvPr id="419430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332920"/>
              </p:ext>
            </p:extLst>
          </p:nvPr>
        </p:nvGraphicFramePr>
        <p:xfrm>
          <a:off x="2362200" y="2065579"/>
          <a:ext cx="14401799" cy="8596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1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0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4086">
                <a:tc gridSpan="2">
                  <a:txBody>
                    <a:bodyPr/>
                    <a:lstStyle/>
                    <a:p>
                      <a:pPr algn="l"/>
                      <a:r>
                        <a:rPr lang="en-US" sz="5400" b="1" dirty="0">
                          <a:solidFill>
                            <a:srgbClr val="0000CC"/>
                          </a:solidFill>
                        </a:rPr>
                        <a:t> INCLUSIONS OF THE BUNDLE:</a:t>
                      </a:r>
                      <a:endParaRPr lang="en-PH" sz="5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086"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5400" b="1" i="0" u="none" strike="noStrike" cap="none" spc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534">
                <a:tc rowSpan="4"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45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534">
                <a:tc v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4500" i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534">
                <a:tc v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4500" i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34">
                <a:tc v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4500" i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534"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4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534">
                <a:tc>
                  <a:txBody>
                    <a:bodyPr/>
                    <a:lstStyle/>
                    <a:p>
                      <a:endParaRPr lang="en-PH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4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6534"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4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6534"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45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56534">
                <a:tc gridSpan="2">
                  <a:txBody>
                    <a:bodyPr/>
                    <a:lstStyle/>
                    <a:p>
                      <a:pPr algn="l"/>
                      <a:endParaRPr lang="en-PH" sz="4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48676" name="TextBox 7"/>
          <p:cNvSpPr txBox="1"/>
          <p:nvPr/>
        </p:nvSpPr>
        <p:spPr>
          <a:xfrm>
            <a:off x="2667000" y="3048000"/>
            <a:ext cx="12664440" cy="962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514350" indent="-514350" algn="l" defTabSz="772193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6000" dirty="0">
                <a:solidFill>
                  <a:schemeClr val="tx1"/>
                </a:solidFill>
                <a:latin typeface="+mj-lt"/>
              </a:rPr>
              <a:t>BUSINESS System: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8677" name="TextBox 12"/>
          <p:cNvSpPr txBox="1"/>
          <p:nvPr/>
        </p:nvSpPr>
        <p:spPr>
          <a:xfrm>
            <a:off x="3581400" y="3784435"/>
            <a:ext cx="9677400" cy="838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Unique Compensation Plan</a:t>
            </a:r>
          </a:p>
        </p:txBody>
      </p:sp>
      <p:sp>
        <p:nvSpPr>
          <p:cNvPr id="1048678" name="TextBox 13"/>
          <p:cNvSpPr txBox="1"/>
          <p:nvPr/>
        </p:nvSpPr>
        <p:spPr>
          <a:xfrm>
            <a:off x="3581401" y="4648200"/>
            <a:ext cx="9175498" cy="838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Personal Online Account</a:t>
            </a:r>
          </a:p>
        </p:txBody>
      </p:sp>
      <p:sp>
        <p:nvSpPr>
          <p:cNvPr id="1048679" name="TextBox 14"/>
          <p:cNvSpPr txBox="1"/>
          <p:nvPr/>
        </p:nvSpPr>
        <p:spPr>
          <a:xfrm>
            <a:off x="3581401" y="5410200"/>
            <a:ext cx="9175498" cy="838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Official Web Page</a:t>
            </a:r>
          </a:p>
        </p:txBody>
      </p:sp>
      <p:sp>
        <p:nvSpPr>
          <p:cNvPr id="1048680" name="TextBox 15"/>
          <p:cNvSpPr txBox="1"/>
          <p:nvPr/>
        </p:nvSpPr>
        <p:spPr>
          <a:xfrm>
            <a:off x="3581400" y="6096000"/>
            <a:ext cx="11734800" cy="8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5400" b="0" i="1" dirty="0">
                <a:solidFill>
                  <a:srgbClr val="C00000"/>
                </a:solidFill>
                <a:latin typeface="+mj-lt"/>
              </a:rPr>
              <a:t>Personal Training &amp;  Coaching</a:t>
            </a:r>
          </a:p>
        </p:txBody>
      </p:sp>
      <p:sp>
        <p:nvSpPr>
          <p:cNvPr id="1048681" name="TextBox 16"/>
          <p:cNvSpPr txBox="1"/>
          <p:nvPr/>
        </p:nvSpPr>
        <p:spPr>
          <a:xfrm>
            <a:off x="2666999" y="6781800"/>
            <a:ext cx="12649200" cy="869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514350" indent="-514350" algn="l" defTabSz="772193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5400" dirty="0" smtClean="0">
                <a:solidFill>
                  <a:schemeClr val="tx1"/>
                </a:solidFill>
                <a:latin typeface="+mj-lt"/>
              </a:rPr>
              <a:t>P138K </a:t>
            </a:r>
            <a:r>
              <a:rPr lang="en-US" sz="5400" dirty="0">
                <a:solidFill>
                  <a:schemeClr val="tx1"/>
                </a:solidFill>
                <a:latin typeface="+mj-lt"/>
              </a:rPr>
              <a:t>+ Worth of Products</a:t>
            </a:r>
          </a:p>
        </p:txBody>
      </p:sp>
      <p:sp>
        <p:nvSpPr>
          <p:cNvPr id="1048682" name="TextBox 17"/>
          <p:cNvSpPr txBox="1"/>
          <p:nvPr/>
        </p:nvSpPr>
        <p:spPr>
          <a:xfrm>
            <a:off x="2666998" y="7543800"/>
            <a:ext cx="12725402" cy="8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514350" indent="-514350" algn="l" defTabSz="772193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  P12,000 Outright Bonus Income</a:t>
            </a:r>
          </a:p>
        </p:txBody>
      </p:sp>
      <p:sp>
        <p:nvSpPr>
          <p:cNvPr id="1048683" name="TextBox 18"/>
          <p:cNvSpPr txBox="1"/>
          <p:nvPr/>
        </p:nvSpPr>
        <p:spPr>
          <a:xfrm>
            <a:off x="2651759" y="8321040"/>
            <a:ext cx="13350241" cy="838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514350" indent="-514350" algn="l" defTabSz="772193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  P1,000,000 BPI Group Insurance   </a:t>
            </a:r>
          </a:p>
        </p:txBody>
      </p:sp>
      <p:sp>
        <p:nvSpPr>
          <p:cNvPr id="1048684" name="TextBox 19"/>
          <p:cNvSpPr txBox="1"/>
          <p:nvPr/>
        </p:nvSpPr>
        <p:spPr>
          <a:xfrm>
            <a:off x="2666996" y="9067800"/>
            <a:ext cx="12954004" cy="8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514350" indent="-514350" algn="l" defTabSz="772193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  Lifetime &amp; Transferrable System </a:t>
            </a:r>
          </a:p>
        </p:txBody>
      </p:sp>
      <p:sp>
        <p:nvSpPr>
          <p:cNvPr id="1048685" name="TextBox 20"/>
          <p:cNvSpPr txBox="1"/>
          <p:nvPr/>
        </p:nvSpPr>
        <p:spPr>
          <a:xfrm>
            <a:off x="3657594" y="9906036"/>
            <a:ext cx="7315204" cy="7161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4400" dirty="0">
                <a:solidFill>
                  <a:schemeClr val="tx1"/>
                </a:solidFill>
                <a:latin typeface="+mj-lt"/>
              </a:rPr>
              <a:t>FOR ONLY: </a:t>
            </a:r>
            <a:r>
              <a:rPr lang="en-US" sz="4400" dirty="0">
                <a:solidFill>
                  <a:srgbClr val="0000CC"/>
                </a:solidFill>
                <a:latin typeface="+mj-lt"/>
              </a:rPr>
              <a:t>P130,620</a:t>
            </a:r>
          </a:p>
        </p:txBody>
      </p:sp>
      <p:sp>
        <p:nvSpPr>
          <p:cNvPr id="1048686" name="TextBox 20"/>
          <p:cNvSpPr txBox="1"/>
          <p:nvPr/>
        </p:nvSpPr>
        <p:spPr>
          <a:xfrm>
            <a:off x="0" y="10668000"/>
            <a:ext cx="18288000" cy="2362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5400" dirty="0">
                <a:solidFill>
                  <a:srgbClr val="FF0000"/>
                </a:solidFill>
                <a:latin typeface="+mj-lt"/>
              </a:rPr>
              <a:t>The Value of your Money is over </a:t>
            </a:r>
            <a:endParaRPr lang="en-US" dirty="0"/>
          </a:p>
          <a:p>
            <a:pPr defTabSz="772193"/>
            <a:r>
              <a:rPr lang="en-US" sz="5400" dirty="0">
                <a:solidFill>
                  <a:srgbClr val="FF0000"/>
                </a:solidFill>
                <a:latin typeface="+mj-lt"/>
              </a:rPr>
              <a:t>P1M or </a:t>
            </a:r>
            <a:r>
              <a:rPr lang="en-US" sz="5400" dirty="0">
                <a:solidFill>
                  <a:srgbClr val="0000CC"/>
                </a:solidFill>
                <a:latin typeface="+mj-lt"/>
              </a:rPr>
              <a:t>881% Increase </a:t>
            </a:r>
            <a:r>
              <a:rPr lang="en-US" sz="4800" dirty="0">
                <a:solidFill>
                  <a:srgbClr val="002060"/>
                </a:solidFill>
                <a:latin typeface="+mj-lt"/>
              </a:rPr>
              <a:t>PLUS the BUSINESS SYSTEM </a:t>
            </a:r>
            <a:endParaRPr lang="en-US" dirty="0"/>
          </a:p>
          <a:p>
            <a:pPr defTabSz="772193"/>
            <a:r>
              <a:rPr lang="en-US" sz="4800" dirty="0">
                <a:solidFill>
                  <a:srgbClr val="002060"/>
                </a:solidFill>
                <a:latin typeface="+mj-lt"/>
              </a:rPr>
              <a:t>with UNLIMITED POTENTIAL INCOME</a:t>
            </a:r>
            <a:endParaRPr lang="en-US" dirty="0"/>
          </a:p>
        </p:txBody>
      </p:sp>
      <p:sp>
        <p:nvSpPr>
          <p:cNvPr id="1048687" name="TextBox 4"/>
          <p:cNvSpPr txBox="1"/>
          <p:nvPr/>
        </p:nvSpPr>
        <p:spPr>
          <a:xfrm>
            <a:off x="1981200" y="823230"/>
            <a:ext cx="15850836" cy="12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80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ENROLL and GET </a:t>
            </a:r>
            <a:r>
              <a:rPr lang="en-US" sz="8000" dirty="0">
                <a:solidFill>
                  <a:srgbClr val="00B050"/>
                </a:solidFill>
                <a:latin typeface="Berlin Sans FB" panose="020E0602020502020306" pitchFamily="34" charset="0"/>
              </a:rPr>
              <a:t>THE BUNDLE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2" grpId="0"/>
      <p:bldP spid="1048683" grpId="0"/>
      <p:bldP spid="1048684" grpId="0"/>
      <p:bldP spid="1048685" grpId="0"/>
      <p:bldP spid="10486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Picture 4" descr="A picture containing diagram  Description automatically generated"/>
          <p:cNvPicPr>
            <a:picLocks noChangeAspect="1"/>
          </p:cNvPicPr>
          <p:nvPr/>
        </p:nvPicPr>
        <p:blipFill rotWithShape="1">
          <a:blip r:embed="rId2"/>
          <a:srcRect t="12031" r="1031" b="7760"/>
          <a:stretch>
            <a:fillRect/>
          </a:stretch>
        </p:blipFill>
        <p:spPr>
          <a:xfrm>
            <a:off x="0" y="3125282"/>
            <a:ext cx="11631738" cy="5607978"/>
          </a:xfrm>
          <a:prstGeom prst="rect">
            <a:avLst/>
          </a:prstGeom>
        </p:spPr>
      </p:pic>
      <p:sp>
        <p:nvSpPr>
          <p:cNvPr id="1048693" name="Rectangle 5"/>
          <p:cNvSpPr/>
          <p:nvPr/>
        </p:nvSpPr>
        <p:spPr>
          <a:xfrm>
            <a:off x="467517" y="940720"/>
            <a:ext cx="13674446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7900" dirty="0">
                <a:solidFill>
                  <a:srgbClr val="FF0000"/>
                </a:solidFill>
                <a:latin typeface="Berlin Sans FB Demi"/>
                <a:ea typeface="Montserrat" charset="0"/>
                <a:cs typeface="Montserrat" charset="0"/>
              </a:rPr>
              <a:t>Good news!!!</a:t>
            </a:r>
          </a:p>
          <a:p>
            <a:pPr algn="l"/>
            <a:r>
              <a:rPr lang="en-US" sz="7900" dirty="0">
                <a:solidFill>
                  <a:srgbClr val="FF0000"/>
                </a:solidFill>
                <a:latin typeface="Berlin Sans FB Demi"/>
                <a:ea typeface="Montserrat" charset="0"/>
                <a:cs typeface="Montserrat" charset="0"/>
              </a:rPr>
              <a:t>We can avail the </a:t>
            </a:r>
            <a:r>
              <a:rPr lang="en-US" sz="7900" dirty="0" smtClean="0">
                <a:solidFill>
                  <a:srgbClr val="FF0000"/>
                </a:solidFill>
                <a:latin typeface="Berlin Sans FB Demi"/>
                <a:ea typeface="Montserrat" charset="0"/>
                <a:cs typeface="Montserrat" charset="0"/>
              </a:rPr>
              <a:t>BUSINESS</a:t>
            </a:r>
            <a:endParaRPr lang="zh-CN" altLang="en-US" sz="7900" dirty="0">
              <a:solidFill>
                <a:srgbClr val="0D0D0D"/>
              </a:solidFill>
              <a:latin typeface="Berlin Sans FB Demi"/>
              <a:ea typeface="Montserrat" charset="0"/>
              <a:cs typeface="Montserrat" charset="0"/>
            </a:endParaRPr>
          </a:p>
        </p:txBody>
      </p:sp>
      <p:pic>
        <p:nvPicPr>
          <p:cNvPr id="2097183" name="Picture 2" descr="ᐈ Financial stock photos, Royalty Free financial literacy pictures |  download on Depositphotos®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30200" y="2742174"/>
            <a:ext cx="5257800" cy="8231652"/>
          </a:xfrm>
          <a:prstGeom prst="rect">
            <a:avLst/>
          </a:prstGeom>
          <a:noFill/>
        </p:spPr>
      </p:pic>
      <p:sp>
        <p:nvSpPr>
          <p:cNvPr id="1048694" name="Rectangle 5"/>
          <p:cNvSpPr/>
          <p:nvPr/>
        </p:nvSpPr>
        <p:spPr>
          <a:xfrm>
            <a:off x="3294111" y="4905651"/>
            <a:ext cx="6002289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Berlin Sans FB Demi"/>
                <a:ea typeface="Montserrat" charset="0"/>
                <a:cs typeface="Montserrat" charset="0"/>
              </a:rPr>
              <a:t>P5,000</a:t>
            </a:r>
            <a:r>
              <a:rPr lang="en-US" sz="6600" dirty="0">
                <a:solidFill>
                  <a:srgbClr val="FF0000"/>
                </a:solidFill>
                <a:latin typeface="Berlin Sans FB Demi"/>
                <a:ea typeface="Montserrat" charset="0"/>
                <a:cs typeface="Montserrat" charset="0"/>
              </a:rPr>
              <a:t> </a:t>
            </a:r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sz="6600" dirty="0">
                <a:solidFill>
                  <a:srgbClr val="FF0000"/>
                </a:solidFill>
                <a:latin typeface="Berlin Sans FB Demi"/>
                <a:ea typeface="Montserrat" charset="0"/>
                <a:cs typeface="Montserrat" charset="0"/>
              </a:rPr>
              <a:t>per month only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8695" name="Rectangle 5"/>
          <p:cNvSpPr/>
          <p:nvPr/>
        </p:nvSpPr>
        <p:spPr>
          <a:xfrm>
            <a:off x="467517" y="7757161"/>
            <a:ext cx="12717828" cy="595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600" dirty="0">
                <a:solidFill>
                  <a:srgbClr val="00206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Copy the practices of the Business People by using OPM or </a:t>
            </a:r>
            <a:r>
              <a:rPr lang="en-US" sz="6600" dirty="0">
                <a:solidFill>
                  <a:srgbClr val="C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Other People’s Money </a:t>
            </a:r>
            <a:r>
              <a:rPr lang="en-US" sz="6600" dirty="0">
                <a:solidFill>
                  <a:srgbClr val="00206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in a form of </a:t>
            </a:r>
            <a:r>
              <a:rPr lang="en-US" sz="6600" dirty="0">
                <a:solidFill>
                  <a:srgbClr val="00B05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LOAN</a:t>
            </a:r>
            <a:r>
              <a:rPr lang="en-US" sz="6600" dirty="0">
                <a:solidFill>
                  <a:srgbClr val="00206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 from Banks, Cooperatives, Lending, GSIS, SSS, AFPSLAI, </a:t>
            </a:r>
            <a:r>
              <a:rPr lang="en-US" sz="6600" dirty="0" err="1">
                <a:solidFill>
                  <a:srgbClr val="00206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etc</a:t>
            </a:r>
            <a:r>
              <a:rPr lang="en-US" sz="6600" dirty="0">
                <a:solidFill>
                  <a:srgbClr val="00206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8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4" grpId="0"/>
      <p:bldP spid="10486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Rectangle 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92096" y="0"/>
            <a:ext cx="18680096" cy="13701788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97179" name="Picture 9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23313"/>
          <a:stretch>
            <a:fillRect/>
          </a:stretch>
        </p:blipFill>
        <p:spPr>
          <a:xfrm flipH="1">
            <a:off x="-392102" y="0"/>
            <a:ext cx="18680100" cy="13701788"/>
          </a:xfrm>
          <a:prstGeom prst="rect">
            <a:avLst/>
          </a:prstGeom>
        </p:spPr>
      </p:pic>
      <p:sp>
        <p:nvSpPr>
          <p:cNvPr id="1048689" name="Freeform 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0426" y="-14214"/>
            <a:ext cx="8602922" cy="6379836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097180" name="Picture 2" descr="ᐈ Financial stock photos, Royalty Free financial literacy pictures |  download on Depositphotos®"/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r="11974" b="-1"/>
          <a:stretch>
            <a:fillRect/>
          </a:stretch>
        </p:blipFill>
        <p:spPr bwMode="auto">
          <a:xfrm>
            <a:off x="659696" y="-30154"/>
            <a:ext cx="8119316" cy="6138034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1048690" name="Freeform 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84654" y="2841764"/>
            <a:ext cx="9003346" cy="1087423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097181" name="Picture 2" descr="A picture containing diagram  Description automatically generated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839" r="7871" b="1"/>
          <a:stretch>
            <a:fillRect/>
          </a:stretch>
        </p:blipFill>
        <p:spPr>
          <a:xfrm>
            <a:off x="-997719" y="6105003"/>
            <a:ext cx="10340501" cy="7582600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048691" name="Rectangle 5"/>
          <p:cNvSpPr/>
          <p:nvPr/>
        </p:nvSpPr>
        <p:spPr>
          <a:xfrm>
            <a:off x="9011239" y="5147928"/>
            <a:ext cx="9375111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0" dirty="0" smtClean="0">
                <a:solidFill>
                  <a:srgbClr val="666633"/>
                </a:solidFill>
                <a:latin typeface="Berlin Sans FB Demi"/>
                <a:ea typeface="Montserrat" charset="0"/>
                <a:cs typeface="Montserrat" charset="0"/>
              </a:rPr>
              <a:t>Your </a:t>
            </a:r>
            <a:endParaRPr lang="zh-CN" altLang="en-US" dirty="0">
              <a:latin typeface="Berlin Sans FB Demi"/>
              <a:ea typeface="Montserrat" charset="0"/>
              <a:cs typeface="Montserrat" charset="0"/>
            </a:endParaRPr>
          </a:p>
          <a:p>
            <a:pPr>
              <a:spcAft>
                <a:spcPts val="600"/>
              </a:spcAft>
            </a:pPr>
            <a:r>
              <a:rPr lang="en-US" sz="11000" dirty="0" smtClean="0">
                <a:solidFill>
                  <a:srgbClr val="666633"/>
                </a:solidFill>
                <a:latin typeface="Berlin Sans FB Demi"/>
                <a:ea typeface="Montserrat" charset="0"/>
                <a:cs typeface="Montserrat" charset="0"/>
              </a:rPr>
              <a:t> </a:t>
            </a:r>
            <a:r>
              <a:rPr lang="en-US" sz="11000" dirty="0">
                <a:solidFill>
                  <a:srgbClr val="666633"/>
                </a:solidFill>
                <a:latin typeface="Berlin Sans FB Demi"/>
                <a:ea typeface="Montserrat" charset="0"/>
                <a:cs typeface="Montserrat" charset="0"/>
              </a:rPr>
              <a:t>1st</a:t>
            </a:r>
            <a:endParaRPr lang="zh-CN" altLang="en-US" dirty="0">
              <a:latin typeface="Berlin Sans FB Demi"/>
            </a:endParaRPr>
          </a:p>
          <a:p>
            <a:pPr>
              <a:spcAft>
                <a:spcPts val="600"/>
              </a:spcAft>
            </a:pPr>
            <a:r>
              <a:rPr lang="en-US" sz="11000" dirty="0">
                <a:solidFill>
                  <a:srgbClr val="666633"/>
                </a:solidFill>
                <a:latin typeface="Berlin Sans FB Demi"/>
                <a:ea typeface="Montserrat" charset="0"/>
                <a:cs typeface="Montserrat" charset="0"/>
              </a:rPr>
              <a:t> </a:t>
            </a:r>
            <a:r>
              <a:rPr lang="en-US" sz="13000" dirty="0">
                <a:solidFill>
                  <a:srgbClr val="666633"/>
                </a:solidFill>
                <a:latin typeface="Berlin Sans FB Demi"/>
                <a:ea typeface="Montserrat" charset="0"/>
                <a:cs typeface="Montserrat" charset="0"/>
              </a:rPr>
              <a:t>Million</a:t>
            </a:r>
            <a:endParaRPr lang="en-US" sz="11000" dirty="0">
              <a:solidFill>
                <a:srgbClr val="666633"/>
              </a:solidFill>
              <a:latin typeface="Berlin Sans FB Demi"/>
              <a:ea typeface="Montserrat" charset="0"/>
              <a:cs typeface="Montserrat" charset="0"/>
            </a:endParaRPr>
          </a:p>
        </p:txBody>
      </p:sp>
      <p:sp>
        <p:nvSpPr>
          <p:cNvPr id="1048692" name="Rectangle 5"/>
          <p:cNvSpPr/>
          <p:nvPr/>
        </p:nvSpPr>
        <p:spPr>
          <a:xfrm>
            <a:off x="1828800" y="9068518"/>
            <a:ext cx="7505520" cy="2400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defTabSz="6858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 smtClean="0">
                <a:latin typeface="+mj-lt"/>
                <a:ea typeface="+mj-ea"/>
                <a:cs typeface="+mj-cs"/>
              </a:rPr>
              <a:t>Let’s EARN</a:t>
            </a:r>
            <a:endParaRPr lang="en-US" dirty="0"/>
          </a:p>
          <a:p>
            <a:pPr algn="l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latin typeface="+mj-lt"/>
                <a:ea typeface="+mj-ea"/>
                <a:cs typeface="+mj-cs"/>
              </a:rPr>
              <a:t>3-6 Months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96" name="Rectangle 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7998" cy="13714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97" name="TextBox 20"/>
          <p:cNvSpPr txBox="1"/>
          <p:nvPr/>
        </p:nvSpPr>
        <p:spPr>
          <a:xfrm>
            <a:off x="884340" y="1712360"/>
            <a:ext cx="6840876" cy="22561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algn="l"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FINANCIAL EDUCATION</a:t>
            </a:r>
          </a:p>
        </p:txBody>
      </p:sp>
      <p:grpSp>
        <p:nvGrpSpPr>
          <p:cNvPr id="92" name="Group 97"/>
          <p:cNvGrpSpPr>
            <a:grpSpLocks noGrp="1" noRot="1" noChangeAspect="1" noMove="1" noResize="1"/>
          </p:cNvGrpSpPr>
          <p:nvPr/>
        </p:nvGrpSpPr>
        <p:grpSpPr>
          <a:xfrm>
            <a:off x="0" y="2166968"/>
            <a:ext cx="532796" cy="1346920"/>
            <a:chOff x="0" y="823811"/>
            <a:chExt cx="355196" cy="673460"/>
          </a:xfrm>
        </p:grpSpPr>
        <p:sp>
          <p:nvSpPr>
            <p:cNvPr id="1048698" name="Rectangle 98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699" name="Rectangle 99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700" name="Rectangle 10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997627" y="4181138"/>
            <a:ext cx="644652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01" name="Rectangle 5"/>
          <p:cNvSpPr/>
          <p:nvPr/>
        </p:nvSpPr>
        <p:spPr>
          <a:xfrm>
            <a:off x="886078" y="4661010"/>
            <a:ext cx="6839138" cy="7959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NEVER DEPEND ON A SINGLE INCOME</a:t>
            </a:r>
          </a:p>
          <a:p>
            <a:pPr indent="-228600" algn="l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 MULTIPLE STREAMS OF INCOME</a:t>
            </a:r>
          </a:p>
        </p:txBody>
      </p:sp>
      <p:sp>
        <p:nvSpPr>
          <p:cNvPr id="1048702" name="Rectangle 10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6046505" y="0"/>
            <a:ext cx="2241495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03" name="Rectangle 1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528715" y="1027706"/>
            <a:ext cx="9014049" cy="116691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85" name="Picture 2" descr="Warren Buffett's Berkshire Hathaway Joins the Gold Rush - WSJ"/>
          <p:cNvPicPr>
            <a:picLocks noChangeAspect="1" noChangeArrowheads="1"/>
          </p:cNvPicPr>
          <p:nvPr/>
        </p:nvPicPr>
        <p:blipFill rotWithShape="1">
          <a:blip r:embed="rId2"/>
          <a:srcRect l="8900" r="39650" b="1"/>
          <a:stretch>
            <a:fillRect/>
          </a:stretch>
        </p:blipFill>
        <p:spPr bwMode="auto">
          <a:xfrm>
            <a:off x="8966682" y="1598704"/>
            <a:ext cx="8138115" cy="1051859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5" y="4157074"/>
            <a:ext cx="17057619" cy="7960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Picture 2" descr="busin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6600" y="2819400"/>
            <a:ext cx="7406640" cy="9144000"/>
          </a:xfrm>
          <a:prstGeom prst="rect">
            <a:avLst/>
          </a:prstGeom>
          <a:noFill/>
        </p:spPr>
      </p:pic>
      <p:sp>
        <p:nvSpPr>
          <p:cNvPr id="1048711" name="TextBox 5"/>
          <p:cNvSpPr txBox="1"/>
          <p:nvPr/>
        </p:nvSpPr>
        <p:spPr>
          <a:xfrm>
            <a:off x="2388609" y="4761983"/>
            <a:ext cx="10287000" cy="2743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6000" dirty="0">
                <a:solidFill>
                  <a:srgbClr val="800000"/>
                </a:solidFill>
                <a:latin typeface="Berlin Sans FB" panose="020E0602020502020306" pitchFamily="34" charset="0"/>
              </a:rPr>
              <a:t>Is Proven &amp; Tested </a:t>
            </a:r>
          </a:p>
          <a:p>
            <a:pPr algn="l" defTabSz="772193"/>
            <a:r>
              <a:rPr lang="en-US" sz="6000" dirty="0">
                <a:solidFill>
                  <a:srgbClr val="800000"/>
                </a:solidFill>
                <a:latin typeface="Berlin Sans FB" panose="020E0602020502020306" pitchFamily="34" charset="0"/>
              </a:rPr>
              <a:t>Digital Program in partnership with ROYALE;</a:t>
            </a:r>
          </a:p>
        </p:txBody>
      </p:sp>
      <p:pic>
        <p:nvPicPr>
          <p:cNvPr id="2097188" name="Basic Pesolutions Quick Sheet October 2020.001.jpeg" descr="Basic Pesolutions Quick Sheet October 2020.001.jpeg"/>
          <p:cNvPicPr>
            <a:picLocks noChangeAspect="1"/>
          </p:cNvPicPr>
          <p:nvPr/>
        </p:nvPicPr>
        <p:blipFill rotWithShape="1">
          <a:blip r:embed="rId3"/>
          <a:srcRect t="22222" b="40000"/>
          <a:stretch>
            <a:fillRect/>
          </a:stretch>
        </p:blipFill>
        <p:spPr>
          <a:xfrm>
            <a:off x="0" y="0"/>
            <a:ext cx="18288000" cy="281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8712" name="TextBox 4"/>
          <p:cNvSpPr txBox="1"/>
          <p:nvPr/>
        </p:nvSpPr>
        <p:spPr>
          <a:xfrm>
            <a:off x="2384255" y="8915400"/>
            <a:ext cx="10424349" cy="2808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6000" dirty="0" smtClean="0">
                <a:solidFill>
                  <a:srgbClr val="800000"/>
                </a:solidFill>
                <a:latin typeface="Berlin Sans FB" panose="020E0602020502020306" pitchFamily="34" charset="0"/>
              </a:rPr>
              <a:t>using </a:t>
            </a:r>
            <a:r>
              <a:rPr lang="en-US" sz="6000" dirty="0">
                <a:solidFill>
                  <a:srgbClr val="800000"/>
                </a:solidFill>
                <a:latin typeface="Berlin Sans FB" panose="020E0602020502020306" pitchFamily="34" charset="0"/>
              </a:rPr>
              <a:t>our MARKETING TOOLS </a:t>
            </a:r>
            <a:r>
              <a:rPr lang="en-US" sz="6000" dirty="0" smtClean="0">
                <a:solidFill>
                  <a:srgbClr val="800000"/>
                </a:solidFill>
                <a:latin typeface="Berlin Sans FB" panose="020E0602020502020306" pitchFamily="34" charset="0"/>
              </a:rPr>
              <a:t>you’ll </a:t>
            </a:r>
            <a:r>
              <a:rPr lang="en-US" sz="6000" dirty="0">
                <a:solidFill>
                  <a:srgbClr val="800000"/>
                </a:solidFill>
                <a:latin typeface="Berlin Sans FB" panose="020E0602020502020306" pitchFamily="34" charset="0"/>
              </a:rPr>
              <a:t>Earn </a:t>
            </a:r>
            <a:endParaRPr lang="en-US" sz="6000" dirty="0" smtClean="0">
              <a:solidFill>
                <a:srgbClr val="800000"/>
              </a:solidFill>
              <a:latin typeface="Berlin Sans FB" panose="020E0602020502020306" pitchFamily="34" charset="0"/>
            </a:endParaRPr>
          </a:p>
          <a:p>
            <a:pPr algn="l" defTabSz="772193"/>
            <a:r>
              <a:rPr lang="en-US" sz="6000" dirty="0" smtClean="0">
                <a:solidFill>
                  <a:srgbClr val="800000"/>
                </a:solidFill>
                <a:latin typeface="Berlin Sans FB" panose="020E0602020502020306" pitchFamily="34" charset="0"/>
              </a:rPr>
              <a:t>ACTIVE </a:t>
            </a:r>
            <a:r>
              <a:rPr lang="en-US" sz="6000" dirty="0">
                <a:solidFill>
                  <a:srgbClr val="800000"/>
                </a:solidFill>
                <a:latin typeface="Berlin Sans FB" panose="020E0602020502020306" pitchFamily="34" charset="0"/>
              </a:rPr>
              <a:t>&amp; PASSIVE INCOME.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1" grpId="0"/>
      <p:bldP spid="10487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583" name="Rectangle 7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7998" cy="13714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73"/>
          <p:cNvGrpSpPr>
            <a:grpSpLocks noGrp="1" noRot="1" noChangeAspect="1" noMove="1" noResize="1"/>
          </p:cNvGrpSpPr>
          <p:nvPr/>
        </p:nvGrpSpPr>
        <p:grpSpPr>
          <a:xfrm>
            <a:off x="314500" y="4761736"/>
            <a:ext cx="17973499" cy="4175590"/>
            <a:chOff x="143163" y="5763486"/>
            <a:chExt cx="11982332" cy="739555"/>
          </a:xfrm>
        </p:grpSpPr>
        <p:sp>
          <p:nvSpPr>
            <p:cNvPr id="1048584" name="Rectangle 74"/>
            <p:cNvSpPr/>
            <p:nvPr/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45728" name="Straight Connector 75"/>
            <p:cNvCxnSpPr>
              <a:cxnSpLocks/>
            </p:cNvCxnSpPr>
            <p:nvPr/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585" name="Rectangle 7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9292" y="932688"/>
            <a:ext cx="16667593" cy="11835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2" name="Basic Pesolutions Quick Sheet October 2020.001.jpeg" descr="Basic Pesolutions Quick Sheet October 2020.001.jpeg"/>
          <p:cNvPicPr>
            <a:picLocks noChangeAspect="1"/>
          </p:cNvPicPr>
          <p:nvPr/>
        </p:nvPicPr>
        <p:blipFill rotWithShape="1">
          <a:blip r:embed="rId2"/>
          <a:srcRect l="6614" r="10963" b="1"/>
          <a:stretch>
            <a:fillRect/>
          </a:stretch>
        </p:blipFill>
        <p:spPr>
          <a:xfrm>
            <a:off x="1257300" y="1409530"/>
            <a:ext cx="15942564" cy="108800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2836"/>
            <a:ext cx="2386013" cy="6174331"/>
          </a:xfrm>
          <a:prstGeom prst="rect">
            <a:avLst/>
          </a:prstGeom>
        </p:spPr>
      </p:pic>
      <p:sp>
        <p:nvSpPr>
          <p:cNvPr id="1048713" name="TextBox 5"/>
          <p:cNvSpPr txBox="1"/>
          <p:nvPr/>
        </p:nvSpPr>
        <p:spPr>
          <a:xfrm>
            <a:off x="2438400" y="5529262"/>
            <a:ext cx="3879056" cy="762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4950" u="sng" dirty="0">
                <a:solidFill>
                  <a:srgbClr val="0000CC"/>
                </a:solidFill>
              </a:rPr>
              <a:t>Php 11,550</a:t>
            </a:r>
            <a:endParaRPr lang="en-US" sz="4050" dirty="0">
              <a:solidFill>
                <a:srgbClr val="0000CC"/>
              </a:solidFill>
            </a:endParaRPr>
          </a:p>
        </p:txBody>
      </p:sp>
      <p:sp>
        <p:nvSpPr>
          <p:cNvPr id="1048714" name="TextBox 6"/>
          <p:cNvSpPr txBox="1"/>
          <p:nvPr/>
        </p:nvSpPr>
        <p:spPr>
          <a:xfrm>
            <a:off x="2362200" y="6691447"/>
            <a:ext cx="3879056" cy="762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4050" b="0" dirty="0">
                <a:solidFill>
                  <a:srgbClr val="C00000"/>
                </a:solidFill>
              </a:rPr>
              <a:t> </a:t>
            </a:r>
            <a:r>
              <a:rPr lang="en-US" sz="4050" u="sng" dirty="0">
                <a:solidFill>
                  <a:srgbClr val="C00000"/>
                </a:solidFill>
              </a:rPr>
              <a:t>+ </a:t>
            </a:r>
            <a:r>
              <a:rPr lang="en-US" sz="4050" u="sng" dirty="0">
                <a:solidFill>
                  <a:srgbClr val="FF0000"/>
                </a:solidFill>
              </a:rPr>
              <a:t>1,050 Poin</a:t>
            </a:r>
            <a:r>
              <a:rPr lang="en-US" sz="4950" u="sng" dirty="0">
                <a:solidFill>
                  <a:srgbClr val="FF0000"/>
                </a:solidFill>
              </a:rPr>
              <a:t>ts</a:t>
            </a:r>
          </a:p>
        </p:txBody>
      </p:sp>
      <p:sp>
        <p:nvSpPr>
          <p:cNvPr id="1048715" name="TextBox 1"/>
          <p:cNvSpPr txBox="1"/>
          <p:nvPr/>
        </p:nvSpPr>
        <p:spPr>
          <a:xfrm>
            <a:off x="6172200" y="5425459"/>
            <a:ext cx="10891599" cy="1549402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PH" sz="4800" b="1" i="0" u="none" strike="noStrike" cap="none" spc="0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SMAC Purchased P200 = 1PT = P1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PH" sz="4800" dirty="0">
                <a:solidFill>
                  <a:srgbClr val="800000"/>
                </a:solidFill>
              </a:rPr>
              <a:t>                           </a:t>
            </a:r>
            <a:r>
              <a:rPr lang="en-PH" sz="4800" dirty="0">
                <a:solidFill>
                  <a:srgbClr val="0070C0"/>
                </a:solidFill>
              </a:rPr>
              <a:t>2,100 PTS = P2,100</a:t>
            </a:r>
            <a:r>
              <a:rPr kumimoji="0" lang="en-PH" sz="4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048716" name="TextBox 10"/>
          <p:cNvSpPr txBox="1"/>
          <p:nvPr/>
        </p:nvSpPr>
        <p:spPr>
          <a:xfrm>
            <a:off x="6172200" y="7026344"/>
            <a:ext cx="10891600" cy="90170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PH" sz="5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Bundle           2,100 Pts =      </a:t>
            </a:r>
          </a:p>
        </p:txBody>
      </p:sp>
      <p:sp>
        <p:nvSpPr>
          <p:cNvPr id="1048717" name="TextBox 7"/>
          <p:cNvSpPr txBox="1"/>
          <p:nvPr/>
        </p:nvSpPr>
        <p:spPr>
          <a:xfrm>
            <a:off x="14249400" y="7010400"/>
            <a:ext cx="2633785" cy="8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5400" dirty="0">
                <a:solidFill>
                  <a:srgbClr val="FF0000"/>
                </a:solidFill>
              </a:rPr>
              <a:t>P16,800</a:t>
            </a:r>
          </a:p>
        </p:txBody>
      </p:sp>
      <p:sp>
        <p:nvSpPr>
          <p:cNvPr id="1048718" name="TextBox 4"/>
          <p:cNvSpPr txBox="1"/>
          <p:nvPr/>
        </p:nvSpPr>
        <p:spPr>
          <a:xfrm>
            <a:off x="3152124" y="1363080"/>
            <a:ext cx="12421608" cy="2197616"/>
          </a:xfrm>
          <a:prstGeom prst="rect">
            <a:avLst/>
          </a:prstGeom>
          <a:solidFill>
            <a:srgbClr val="0000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3600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sz="7200" dirty="0">
                <a:solidFill>
                  <a:schemeClr val="bg1"/>
                </a:solidFill>
                <a:latin typeface="Berlin Sans FB"/>
              </a:rPr>
              <a:t>HOW THE BUSINESS </a:t>
            </a:r>
            <a:endParaRPr lang="en-US" sz="7200">
              <a:solidFill>
                <a:schemeClr val="bg1"/>
              </a:solidFill>
              <a:latin typeface="Berlin Sans FB"/>
            </a:endParaRPr>
          </a:p>
          <a:p>
            <a:pPr defTabSz="772193"/>
            <a:r>
              <a:rPr lang="en-US" sz="7200" dirty="0">
                <a:solidFill>
                  <a:schemeClr val="bg1"/>
                </a:solidFill>
                <a:latin typeface="Berlin Sans FB"/>
              </a:rPr>
              <a:t>SYSTEM WORKS?</a:t>
            </a:r>
          </a:p>
        </p:txBody>
      </p:sp>
      <p:sp>
        <p:nvSpPr>
          <p:cNvPr id="1048719" name="Oval 2"/>
          <p:cNvSpPr/>
          <p:nvPr/>
        </p:nvSpPr>
        <p:spPr>
          <a:xfrm>
            <a:off x="2105385" y="4838702"/>
            <a:ext cx="3879056" cy="2181860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PH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48720" name="Oval 9"/>
          <p:cNvSpPr/>
          <p:nvPr/>
        </p:nvSpPr>
        <p:spPr>
          <a:xfrm>
            <a:off x="13626764" y="6401257"/>
            <a:ext cx="3879056" cy="2181860"/>
          </a:xfrm>
          <a:prstGeom prst="ellipse">
            <a:avLst/>
          </a:prstGeom>
          <a:noFill/>
          <a:ln w="762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PH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3" grpId="0"/>
      <p:bldP spid="1048714" grpId="0"/>
      <p:bldP spid="1048715" grpId="0" animBg="1"/>
      <p:bldP spid="1048716" grpId="0" animBg="1"/>
      <p:bldP spid="1048717" grpId="0"/>
      <p:bldP spid="1048719" grpId="0" animBg="1"/>
      <p:bldP spid="10487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extBox 4"/>
          <p:cNvSpPr txBox="1"/>
          <p:nvPr/>
        </p:nvSpPr>
        <p:spPr>
          <a:xfrm>
            <a:off x="1022311" y="454360"/>
            <a:ext cx="10279901" cy="1842017"/>
          </a:xfrm>
          <a:prstGeom prst="rect">
            <a:avLst/>
          </a:prstGeom>
          <a:solidFill>
            <a:srgbClr val="0000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3600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sz="6000" dirty="0">
                <a:solidFill>
                  <a:schemeClr val="bg1"/>
                </a:solidFill>
                <a:latin typeface="Berlin Sans FB"/>
              </a:rPr>
              <a:t>HOW THE BUSINESS </a:t>
            </a:r>
            <a:endParaRPr lang="en-US">
              <a:solidFill>
                <a:schemeClr val="bg1"/>
              </a:solidFill>
              <a:latin typeface="Berlin Sans FB"/>
            </a:endParaRPr>
          </a:p>
          <a:p>
            <a:pPr defTabSz="772193"/>
            <a:r>
              <a:rPr lang="en-US" sz="6000" dirty="0">
                <a:solidFill>
                  <a:schemeClr val="bg1"/>
                </a:solidFill>
                <a:latin typeface="Berlin Sans FB"/>
              </a:rPr>
              <a:t>SYSTEM WORKS?</a:t>
            </a:r>
            <a:endParaRPr lang="en-US" dirty="0">
              <a:solidFill>
                <a:schemeClr val="bg1"/>
              </a:solidFill>
              <a:latin typeface="Berlin Sans FB"/>
            </a:endParaRPr>
          </a:p>
        </p:txBody>
      </p:sp>
      <p:graphicFrame>
        <p:nvGraphicFramePr>
          <p:cNvPr id="4194306" name="Table 33"/>
          <p:cNvGraphicFramePr>
            <a:graphicFrameLocks noGrp="1"/>
          </p:cNvGraphicFramePr>
          <p:nvPr/>
        </p:nvGraphicFramePr>
        <p:xfrm>
          <a:off x="5878285" y="2868149"/>
          <a:ext cx="5977669" cy="1440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7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9875">
                <a:tc>
                  <a:txBody>
                    <a:bodyPr/>
                    <a:lstStyle/>
                    <a:p>
                      <a:r>
                        <a:rPr lang="en-US" sz="90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97190" name="Picture 34"/>
          <p:cNvPicPr>
            <a:picLocks noChangeAspect="1"/>
          </p:cNvPicPr>
          <p:nvPr/>
        </p:nvPicPr>
        <p:blipFill rotWithShape="1">
          <a:blip r:embed="rId2"/>
          <a:srcRect l="54688" t="20555" r="15312" b="52778"/>
          <a:stretch>
            <a:fillRect/>
          </a:stretch>
        </p:blipFill>
        <p:spPr>
          <a:xfrm>
            <a:off x="6161686" y="4331970"/>
            <a:ext cx="5486400" cy="2697480"/>
          </a:xfrm>
          <a:prstGeom prst="rect">
            <a:avLst/>
          </a:prstGeom>
        </p:spPr>
      </p:pic>
      <p:graphicFrame>
        <p:nvGraphicFramePr>
          <p:cNvPr id="4194307" name="Table 29"/>
          <p:cNvGraphicFramePr>
            <a:graphicFrameLocks noGrp="1"/>
          </p:cNvGraphicFramePr>
          <p:nvPr/>
        </p:nvGraphicFramePr>
        <p:xfrm>
          <a:off x="4402175" y="7200900"/>
          <a:ext cx="9783068" cy="2491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3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l"/>
                      <a:endParaRPr lang="en-PH" sz="45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94308" name="Table 6"/>
          <p:cNvGraphicFramePr>
            <a:graphicFrameLocks noGrp="1"/>
          </p:cNvGraphicFramePr>
          <p:nvPr/>
        </p:nvGraphicFramePr>
        <p:xfrm>
          <a:off x="12100485" y="2869625"/>
          <a:ext cx="2072715" cy="4281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48722" name="Rectangle 37"/>
          <p:cNvSpPr/>
          <p:nvPr/>
        </p:nvSpPr>
        <p:spPr>
          <a:xfrm>
            <a:off x="4465655" y="7390971"/>
            <a:ext cx="7699935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1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23" name="TextBox 38"/>
          <p:cNvSpPr txBox="1"/>
          <p:nvPr/>
        </p:nvSpPr>
        <p:spPr>
          <a:xfrm>
            <a:off x="12198785" y="2832167"/>
            <a:ext cx="3948831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24" name="TextBox 39"/>
          <p:cNvSpPr txBox="1"/>
          <p:nvPr/>
        </p:nvSpPr>
        <p:spPr>
          <a:xfrm>
            <a:off x="12236049" y="4117509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25" name="TextBox 40"/>
          <p:cNvSpPr txBox="1"/>
          <p:nvPr/>
        </p:nvSpPr>
        <p:spPr>
          <a:xfrm>
            <a:off x="12210215" y="3738523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26" name="TextBox 41"/>
          <p:cNvSpPr txBox="1"/>
          <p:nvPr/>
        </p:nvSpPr>
        <p:spPr>
          <a:xfrm>
            <a:off x="12198786" y="3260260"/>
            <a:ext cx="276058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27" name="TextBox 42"/>
          <p:cNvSpPr txBox="1"/>
          <p:nvPr/>
        </p:nvSpPr>
        <p:spPr>
          <a:xfrm>
            <a:off x="12244530" y="4572456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28" name="TextBox 43"/>
          <p:cNvSpPr txBox="1"/>
          <p:nvPr/>
        </p:nvSpPr>
        <p:spPr>
          <a:xfrm>
            <a:off x="12287250" y="5829302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 </a:t>
            </a: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29" name="TextBox 44"/>
          <p:cNvSpPr txBox="1"/>
          <p:nvPr/>
        </p:nvSpPr>
        <p:spPr>
          <a:xfrm>
            <a:off x="12287250" y="5429252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30" name="TextBox 45"/>
          <p:cNvSpPr txBox="1"/>
          <p:nvPr/>
        </p:nvSpPr>
        <p:spPr>
          <a:xfrm>
            <a:off x="12272794" y="4972052"/>
            <a:ext cx="2700508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31" name="TextBox 47"/>
          <p:cNvSpPr txBox="1"/>
          <p:nvPr/>
        </p:nvSpPr>
        <p:spPr>
          <a:xfrm>
            <a:off x="11986185" y="7293711"/>
            <a:ext cx="2072715" cy="592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3600" dirty="0">
                <a:solidFill>
                  <a:srgbClr val="0000CC"/>
                </a:solidFill>
                <a:latin typeface="Arial Narrow" panose="020B0606020202030204" pitchFamily="34" charset="0"/>
              </a:rPr>
              <a:t>125,400</a:t>
            </a:r>
          </a:p>
        </p:txBody>
      </p:sp>
      <p:sp>
        <p:nvSpPr>
          <p:cNvPr id="1048732" name="Rectangle 48"/>
          <p:cNvSpPr/>
          <p:nvPr/>
        </p:nvSpPr>
        <p:spPr>
          <a:xfrm>
            <a:off x="4481580" y="7962471"/>
            <a:ext cx="766808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2        </a:t>
            </a:r>
            <a:r>
              <a:rPr lang="en-US" sz="2400" dirty="0">
                <a:solidFill>
                  <a:srgbClr val="0070C0"/>
                </a:solidFill>
              </a:rPr>
              <a:t>4                  4                 4                 4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48733" name="TextBox 49"/>
          <p:cNvSpPr txBox="1"/>
          <p:nvPr/>
        </p:nvSpPr>
        <p:spPr>
          <a:xfrm>
            <a:off x="11986185" y="7911377"/>
            <a:ext cx="2072715" cy="5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100" dirty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n-US" sz="3300" dirty="0">
                <a:solidFill>
                  <a:srgbClr val="0000CC"/>
                </a:solidFill>
                <a:latin typeface="Arial Narrow" panose="020B0606020202030204" pitchFamily="34" charset="0"/>
              </a:rPr>
              <a:t>268,800</a:t>
            </a:r>
          </a:p>
        </p:txBody>
      </p:sp>
      <p:sp>
        <p:nvSpPr>
          <p:cNvPr id="1048734" name="Rectangle 50"/>
          <p:cNvSpPr/>
          <p:nvPr/>
        </p:nvSpPr>
        <p:spPr>
          <a:xfrm>
            <a:off x="4461272" y="8362521"/>
            <a:ext cx="766808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3       </a:t>
            </a:r>
            <a:r>
              <a:rPr lang="en-US" sz="2400" dirty="0">
                <a:solidFill>
                  <a:srgbClr val="0070C0"/>
                </a:solidFill>
              </a:rPr>
              <a:t>16                16              16               16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48735" name="TextBox 51"/>
          <p:cNvSpPr txBox="1"/>
          <p:nvPr/>
        </p:nvSpPr>
        <p:spPr>
          <a:xfrm>
            <a:off x="10878385" y="8343901"/>
            <a:ext cx="3180515" cy="5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3300" dirty="0">
                <a:solidFill>
                  <a:srgbClr val="0000CC"/>
                </a:solidFill>
                <a:latin typeface="Arial Narrow" panose="020B0606020202030204" pitchFamily="34" charset="0"/>
              </a:rPr>
              <a:t>1,075,200</a:t>
            </a:r>
          </a:p>
        </p:txBody>
      </p:sp>
      <p:sp>
        <p:nvSpPr>
          <p:cNvPr id="1048736" name="Rectangle 53"/>
          <p:cNvSpPr/>
          <p:nvPr/>
        </p:nvSpPr>
        <p:spPr>
          <a:xfrm>
            <a:off x="4461272" y="8819721"/>
            <a:ext cx="766808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4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145730" name="Straight Arrow Connector 54"/>
          <p:cNvCxnSpPr>
            <a:cxnSpLocks/>
          </p:cNvCxnSpPr>
          <p:nvPr/>
        </p:nvCxnSpPr>
        <p:spPr>
          <a:xfrm>
            <a:off x="6046471" y="9029700"/>
            <a:ext cx="5939714" cy="20853"/>
          </a:xfrm>
          <a:prstGeom prst="straightConnector1">
            <a:avLst/>
          </a:prstGeom>
          <a:noFill/>
          <a:ln w="85725" cap="flat">
            <a:solidFill>
              <a:srgbClr val="000000"/>
            </a:solidFill>
            <a:prstDash val="dash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</p:cxnSp>
      <p:sp>
        <p:nvSpPr>
          <p:cNvPr id="1048737" name="TextBox 55"/>
          <p:cNvSpPr txBox="1"/>
          <p:nvPr/>
        </p:nvSpPr>
        <p:spPr>
          <a:xfrm>
            <a:off x="10878385" y="8768628"/>
            <a:ext cx="3180515" cy="5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100" dirty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n-US" sz="3300" dirty="0">
                <a:solidFill>
                  <a:srgbClr val="0000CC"/>
                </a:solidFill>
                <a:latin typeface="Arial Narrow" panose="020B0606020202030204" pitchFamily="34" charset="0"/>
              </a:rPr>
              <a:t>4,300,800</a:t>
            </a:r>
          </a:p>
        </p:txBody>
      </p:sp>
      <p:sp>
        <p:nvSpPr>
          <p:cNvPr id="1048738" name="Rectangle 56"/>
          <p:cNvSpPr/>
          <p:nvPr/>
        </p:nvSpPr>
        <p:spPr>
          <a:xfrm>
            <a:off x="4463714" y="9219771"/>
            <a:ext cx="766808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5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145731" name="Straight Arrow Connector 57"/>
          <p:cNvCxnSpPr>
            <a:cxnSpLocks/>
          </p:cNvCxnSpPr>
          <p:nvPr/>
        </p:nvCxnSpPr>
        <p:spPr>
          <a:xfrm flipV="1">
            <a:off x="6161686" y="9446138"/>
            <a:ext cx="5177671" cy="31818"/>
          </a:xfrm>
          <a:prstGeom prst="straightConnector1">
            <a:avLst/>
          </a:prstGeom>
          <a:noFill/>
          <a:ln w="85725" cap="flat">
            <a:solidFill>
              <a:srgbClr val="000000"/>
            </a:solidFill>
            <a:prstDash val="dash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</p:cxnSp>
      <p:sp>
        <p:nvSpPr>
          <p:cNvPr id="1048739" name="Rectangle 65"/>
          <p:cNvSpPr/>
          <p:nvPr/>
        </p:nvSpPr>
        <p:spPr>
          <a:xfrm>
            <a:off x="10575490" y="7193087"/>
            <a:ext cx="1527735" cy="802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DINA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40" name="Rectangle 66"/>
          <p:cNvSpPr/>
          <p:nvPr/>
        </p:nvSpPr>
        <p:spPr>
          <a:xfrm>
            <a:off x="5901765" y="7193087"/>
            <a:ext cx="1527735" cy="802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ANN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41" name="Rectangle 67"/>
          <p:cNvSpPr/>
          <p:nvPr/>
        </p:nvSpPr>
        <p:spPr>
          <a:xfrm>
            <a:off x="7393387" y="7200900"/>
            <a:ext cx="1527735" cy="8026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BRIAN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42" name="Rectangle 68"/>
          <p:cNvSpPr/>
          <p:nvPr/>
        </p:nvSpPr>
        <p:spPr>
          <a:xfrm>
            <a:off x="8983673" y="7193087"/>
            <a:ext cx="1527735" cy="802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CARL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43" name="TextBox 63"/>
          <p:cNvSpPr txBox="1"/>
          <p:nvPr/>
        </p:nvSpPr>
        <p:spPr>
          <a:xfrm>
            <a:off x="12269871" y="6268089"/>
            <a:ext cx="2760579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</a:t>
            </a:r>
            <a:r>
              <a:rPr lang="en-US" sz="2700" dirty="0">
                <a:solidFill>
                  <a:srgbClr val="800000"/>
                </a:solidFill>
                <a:latin typeface="Arial Narrow" panose="020B0606020202030204" pitchFamily="34" charset="0"/>
              </a:rPr>
              <a:t>12,000</a:t>
            </a:r>
          </a:p>
        </p:txBody>
      </p:sp>
      <p:sp>
        <p:nvSpPr>
          <p:cNvPr id="1048744" name="TextBox 58"/>
          <p:cNvSpPr txBox="1"/>
          <p:nvPr/>
        </p:nvSpPr>
        <p:spPr>
          <a:xfrm>
            <a:off x="11024492" y="9144000"/>
            <a:ext cx="5663308" cy="654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4000" dirty="0">
                <a:solidFill>
                  <a:srgbClr val="0000CC"/>
                </a:solidFill>
                <a:latin typeface="Arial Narrow" panose="020B0606020202030204" pitchFamily="34" charset="0"/>
              </a:rPr>
              <a:t>  </a:t>
            </a:r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UNLIMITED INCOME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2" grpId="0"/>
      <p:bldP spid="1048723" grpId="0"/>
      <p:bldP spid="1048724" grpId="0"/>
      <p:bldP spid="1048725" grpId="0"/>
      <p:bldP spid="1048726" grpId="0"/>
      <p:bldP spid="1048727" grpId="0"/>
      <p:bldP spid="1048728" grpId="0"/>
      <p:bldP spid="1048729" grpId="0"/>
      <p:bldP spid="1048730" grpId="0"/>
      <p:bldP spid="1048731" grpId="0"/>
      <p:bldP spid="1048732" grpId="0"/>
      <p:bldP spid="1048733" grpId="0"/>
      <p:bldP spid="1048734" grpId="0"/>
      <p:bldP spid="1048735" grpId="0"/>
      <p:bldP spid="1048736" grpId="0"/>
      <p:bldP spid="1048737" grpId="0"/>
      <p:bldP spid="1048738" grpId="0"/>
      <p:bldP spid="1048739" grpId="0"/>
      <p:bldP spid="1048740" grpId="0"/>
      <p:bldP spid="1048741" grpId="0"/>
      <p:bldP spid="1048742" grpId="0"/>
      <p:bldP spid="1048743" grpId="0"/>
      <p:bldP spid="10487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TextBox 4"/>
          <p:cNvSpPr txBox="1"/>
          <p:nvPr/>
        </p:nvSpPr>
        <p:spPr>
          <a:xfrm>
            <a:off x="5622708" y="340770"/>
            <a:ext cx="9882336" cy="1346716"/>
          </a:xfrm>
          <a:prstGeom prst="rect">
            <a:avLst/>
          </a:prstGeom>
          <a:solidFill>
            <a:srgbClr val="0000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3600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sz="8800" dirty="0">
                <a:solidFill>
                  <a:schemeClr val="bg1"/>
                </a:solidFill>
                <a:latin typeface="Berlin Sans FB"/>
              </a:rPr>
              <a:t>REALIZATION</a:t>
            </a:r>
          </a:p>
        </p:txBody>
      </p:sp>
      <p:graphicFrame>
        <p:nvGraphicFramePr>
          <p:cNvPr id="4194309" name="Table 33"/>
          <p:cNvGraphicFramePr>
            <a:graphicFrameLocks noGrp="1"/>
          </p:cNvGraphicFramePr>
          <p:nvPr/>
        </p:nvGraphicFramePr>
        <p:xfrm>
          <a:off x="5943602" y="2846590"/>
          <a:ext cx="5920739" cy="1440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0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r>
                        <a:rPr lang="en-US" sz="90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97191" name="Picture 34"/>
          <p:cNvPicPr>
            <a:picLocks noChangeAspect="1"/>
          </p:cNvPicPr>
          <p:nvPr/>
        </p:nvPicPr>
        <p:blipFill rotWithShape="1">
          <a:blip r:embed="rId2"/>
          <a:srcRect l="54688" t="20555" r="15312" b="52778"/>
          <a:stretch>
            <a:fillRect/>
          </a:stretch>
        </p:blipFill>
        <p:spPr>
          <a:xfrm>
            <a:off x="6161686" y="4331970"/>
            <a:ext cx="5486400" cy="2697480"/>
          </a:xfrm>
          <a:prstGeom prst="rect">
            <a:avLst/>
          </a:prstGeom>
        </p:spPr>
      </p:pic>
      <p:graphicFrame>
        <p:nvGraphicFramePr>
          <p:cNvPr id="4194310" name="Table 29"/>
          <p:cNvGraphicFramePr>
            <a:graphicFrameLocks noGrp="1"/>
          </p:cNvGraphicFramePr>
          <p:nvPr/>
        </p:nvGraphicFramePr>
        <p:xfrm>
          <a:off x="4402175" y="7200900"/>
          <a:ext cx="9783068" cy="2491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3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l"/>
                      <a:endParaRPr lang="en-PH" sz="45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4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endParaRPr lang="en-PH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PH" sz="24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94311" name="Table 6"/>
          <p:cNvGraphicFramePr>
            <a:graphicFrameLocks noGrp="1"/>
          </p:cNvGraphicFramePr>
          <p:nvPr/>
        </p:nvGraphicFramePr>
        <p:xfrm>
          <a:off x="12100485" y="2869625"/>
          <a:ext cx="2072715" cy="4281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106">
                <a:tc>
                  <a:txBody>
                    <a:bodyPr/>
                    <a:lstStyle/>
                    <a:p>
                      <a:endParaRPr lang="en-PH" sz="2400" dirty="0"/>
                    </a:p>
                  </a:txBody>
                  <a:tcPr marL="75438" marR="75438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PH" sz="2400" b="1" dirty="0"/>
                    </a:p>
                  </a:txBody>
                  <a:tcPr marL="75438" marR="75438" marT="31173" marB="3117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48746" name="Rectangle 37"/>
          <p:cNvSpPr/>
          <p:nvPr/>
        </p:nvSpPr>
        <p:spPr>
          <a:xfrm>
            <a:off x="4465655" y="7390971"/>
            <a:ext cx="7699935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1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47" name="TextBox 38"/>
          <p:cNvSpPr txBox="1"/>
          <p:nvPr/>
        </p:nvSpPr>
        <p:spPr>
          <a:xfrm>
            <a:off x="12198785" y="2832167"/>
            <a:ext cx="3948831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48" name="TextBox 39"/>
          <p:cNvSpPr txBox="1"/>
          <p:nvPr/>
        </p:nvSpPr>
        <p:spPr>
          <a:xfrm>
            <a:off x="12236049" y="4117509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49" name="TextBox 40"/>
          <p:cNvSpPr txBox="1"/>
          <p:nvPr/>
        </p:nvSpPr>
        <p:spPr>
          <a:xfrm>
            <a:off x="12210215" y="3738523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50" name="TextBox 41"/>
          <p:cNvSpPr txBox="1"/>
          <p:nvPr/>
        </p:nvSpPr>
        <p:spPr>
          <a:xfrm>
            <a:off x="12198786" y="3260260"/>
            <a:ext cx="276058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11,550</a:t>
            </a:r>
          </a:p>
        </p:txBody>
      </p:sp>
      <p:sp>
        <p:nvSpPr>
          <p:cNvPr id="1048751" name="TextBox 42"/>
          <p:cNvSpPr txBox="1"/>
          <p:nvPr/>
        </p:nvSpPr>
        <p:spPr>
          <a:xfrm>
            <a:off x="12244530" y="4572456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52" name="TextBox 43"/>
          <p:cNvSpPr txBox="1"/>
          <p:nvPr/>
        </p:nvSpPr>
        <p:spPr>
          <a:xfrm>
            <a:off x="12287250" y="5829302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 </a:t>
            </a: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53" name="TextBox 44"/>
          <p:cNvSpPr txBox="1"/>
          <p:nvPr/>
        </p:nvSpPr>
        <p:spPr>
          <a:xfrm>
            <a:off x="12287250" y="5429252"/>
            <a:ext cx="2686050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54" name="TextBox 45"/>
          <p:cNvSpPr txBox="1"/>
          <p:nvPr/>
        </p:nvSpPr>
        <p:spPr>
          <a:xfrm>
            <a:off x="12272794" y="4972052"/>
            <a:ext cx="2700508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700" dirty="0">
                <a:solidFill>
                  <a:srgbClr val="0000CC"/>
                </a:solidFill>
                <a:latin typeface="Arial Narrow" panose="020B0606020202030204" pitchFamily="34" charset="0"/>
              </a:rPr>
              <a:t>16,800</a:t>
            </a:r>
          </a:p>
        </p:txBody>
      </p:sp>
      <p:sp>
        <p:nvSpPr>
          <p:cNvPr id="1048755" name="TextBox 47"/>
          <p:cNvSpPr txBox="1"/>
          <p:nvPr/>
        </p:nvSpPr>
        <p:spPr>
          <a:xfrm>
            <a:off x="11986185" y="7293711"/>
            <a:ext cx="2072715" cy="592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3600" dirty="0">
                <a:solidFill>
                  <a:srgbClr val="0000CC"/>
                </a:solidFill>
                <a:latin typeface="Arial Narrow" panose="020B0606020202030204" pitchFamily="34" charset="0"/>
              </a:rPr>
              <a:t>125,400</a:t>
            </a:r>
          </a:p>
        </p:txBody>
      </p:sp>
      <p:sp>
        <p:nvSpPr>
          <p:cNvPr id="1048756" name="Rectangle 48"/>
          <p:cNvSpPr/>
          <p:nvPr/>
        </p:nvSpPr>
        <p:spPr>
          <a:xfrm>
            <a:off x="4481580" y="7962471"/>
            <a:ext cx="766808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2        </a:t>
            </a:r>
            <a:r>
              <a:rPr lang="en-US" sz="2400" dirty="0">
                <a:solidFill>
                  <a:srgbClr val="0070C0"/>
                </a:solidFill>
              </a:rPr>
              <a:t>4                  4                4                4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48757" name="TextBox 49"/>
          <p:cNvSpPr txBox="1"/>
          <p:nvPr/>
        </p:nvSpPr>
        <p:spPr>
          <a:xfrm>
            <a:off x="11986185" y="7911377"/>
            <a:ext cx="2072715" cy="5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100" dirty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n-US" sz="3300" dirty="0">
                <a:solidFill>
                  <a:srgbClr val="0000CC"/>
                </a:solidFill>
                <a:latin typeface="Arial Narrow" panose="020B0606020202030204" pitchFamily="34" charset="0"/>
              </a:rPr>
              <a:t>268,800</a:t>
            </a:r>
          </a:p>
        </p:txBody>
      </p:sp>
      <p:sp>
        <p:nvSpPr>
          <p:cNvPr id="1048758" name="Rectangle 50"/>
          <p:cNvSpPr/>
          <p:nvPr/>
        </p:nvSpPr>
        <p:spPr>
          <a:xfrm>
            <a:off x="4461272" y="8362521"/>
            <a:ext cx="766808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3       </a:t>
            </a:r>
            <a:r>
              <a:rPr lang="en-US" sz="2400" dirty="0">
                <a:solidFill>
                  <a:srgbClr val="0070C0"/>
                </a:solidFill>
              </a:rPr>
              <a:t>16                16              16               16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48759" name="TextBox 51"/>
          <p:cNvSpPr txBox="1"/>
          <p:nvPr/>
        </p:nvSpPr>
        <p:spPr>
          <a:xfrm>
            <a:off x="10878385" y="8343901"/>
            <a:ext cx="3180515" cy="5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3300" dirty="0">
                <a:solidFill>
                  <a:srgbClr val="800000"/>
                </a:solidFill>
                <a:latin typeface="Arial Narrow" panose="020B0606020202030204" pitchFamily="34" charset="0"/>
              </a:rPr>
              <a:t>1,075,200</a:t>
            </a:r>
          </a:p>
        </p:txBody>
      </p:sp>
      <p:sp>
        <p:nvSpPr>
          <p:cNvPr id="1048760" name="Rectangle 53"/>
          <p:cNvSpPr/>
          <p:nvPr/>
        </p:nvSpPr>
        <p:spPr>
          <a:xfrm>
            <a:off x="4461272" y="8819721"/>
            <a:ext cx="766808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4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145732" name="Straight Arrow Connector 54"/>
          <p:cNvCxnSpPr>
            <a:cxnSpLocks/>
          </p:cNvCxnSpPr>
          <p:nvPr/>
        </p:nvCxnSpPr>
        <p:spPr>
          <a:xfrm>
            <a:off x="6046471" y="9029700"/>
            <a:ext cx="6054014" cy="0"/>
          </a:xfrm>
          <a:prstGeom prst="straightConnector1">
            <a:avLst/>
          </a:prstGeom>
          <a:noFill/>
          <a:ln w="85725" cap="flat">
            <a:solidFill>
              <a:srgbClr val="000000"/>
            </a:solidFill>
            <a:prstDash val="dash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</p:cxnSp>
      <p:sp>
        <p:nvSpPr>
          <p:cNvPr id="1048761" name="TextBox 55"/>
          <p:cNvSpPr txBox="1"/>
          <p:nvPr/>
        </p:nvSpPr>
        <p:spPr>
          <a:xfrm>
            <a:off x="10878385" y="8768628"/>
            <a:ext cx="3180515" cy="5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r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100" dirty="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n-US" sz="3300" dirty="0">
                <a:solidFill>
                  <a:srgbClr val="0000CC"/>
                </a:solidFill>
                <a:latin typeface="Arial Narrow" panose="020B0606020202030204" pitchFamily="34" charset="0"/>
              </a:rPr>
              <a:t>4,300,800</a:t>
            </a:r>
          </a:p>
        </p:txBody>
      </p:sp>
      <p:sp>
        <p:nvSpPr>
          <p:cNvPr id="1048762" name="Rectangle 56"/>
          <p:cNvSpPr/>
          <p:nvPr/>
        </p:nvSpPr>
        <p:spPr>
          <a:xfrm>
            <a:off x="4463714" y="9170661"/>
            <a:ext cx="673027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LEVEL 5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145733" name="Straight Arrow Connector 57"/>
          <p:cNvCxnSpPr>
            <a:cxnSpLocks/>
          </p:cNvCxnSpPr>
          <p:nvPr/>
        </p:nvCxnSpPr>
        <p:spPr>
          <a:xfrm>
            <a:off x="6046471" y="9429750"/>
            <a:ext cx="5292886" cy="25202"/>
          </a:xfrm>
          <a:prstGeom prst="straightConnector1">
            <a:avLst/>
          </a:prstGeom>
          <a:noFill/>
          <a:ln w="85725" cap="flat">
            <a:solidFill>
              <a:srgbClr val="000000"/>
            </a:solidFill>
            <a:prstDash val="dash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</p:cxnSp>
      <p:sp>
        <p:nvSpPr>
          <p:cNvPr id="1048763" name="TextBox 58"/>
          <p:cNvSpPr txBox="1"/>
          <p:nvPr/>
        </p:nvSpPr>
        <p:spPr>
          <a:xfrm>
            <a:off x="11125200" y="9220200"/>
            <a:ext cx="5486400" cy="5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2100" dirty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100" dirty="0">
                <a:solidFill>
                  <a:srgbClr val="0000CC"/>
                </a:solidFill>
                <a:latin typeface="Arial Narrow" panose="020B0606020202030204" pitchFamily="34" charset="0"/>
              </a:rPr>
              <a:t>     </a:t>
            </a:r>
            <a:r>
              <a:rPr lang="en-US" sz="3300" dirty="0">
                <a:solidFill>
                  <a:srgbClr val="FF0000"/>
                </a:solidFill>
                <a:latin typeface="Arial Narrow" panose="020B0606020202030204" pitchFamily="34" charset="0"/>
              </a:rPr>
              <a:t>UNLIMITED INCOME</a:t>
            </a:r>
          </a:p>
        </p:txBody>
      </p:sp>
      <p:sp>
        <p:nvSpPr>
          <p:cNvPr id="1048764" name="Rectangle 65"/>
          <p:cNvSpPr/>
          <p:nvPr/>
        </p:nvSpPr>
        <p:spPr>
          <a:xfrm>
            <a:off x="10575490" y="7193087"/>
            <a:ext cx="1527735" cy="802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DINA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65" name="Rectangle 66"/>
          <p:cNvSpPr/>
          <p:nvPr/>
        </p:nvSpPr>
        <p:spPr>
          <a:xfrm>
            <a:off x="5901765" y="7193087"/>
            <a:ext cx="1527735" cy="802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ANN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66" name="Rectangle 67"/>
          <p:cNvSpPr/>
          <p:nvPr/>
        </p:nvSpPr>
        <p:spPr>
          <a:xfrm>
            <a:off x="7393387" y="7200900"/>
            <a:ext cx="1527735" cy="8026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BRIAN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67" name="Rectangle 68"/>
          <p:cNvSpPr/>
          <p:nvPr/>
        </p:nvSpPr>
        <p:spPr>
          <a:xfrm>
            <a:off x="8983673" y="7193087"/>
            <a:ext cx="1527735" cy="8026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CARL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1,050 Pts</a:t>
            </a:r>
            <a:endParaRPr lang="en-PH" sz="2400" dirty="0">
              <a:solidFill>
                <a:srgbClr val="C00000"/>
              </a:solidFill>
            </a:endParaRPr>
          </a:p>
        </p:txBody>
      </p:sp>
      <p:sp>
        <p:nvSpPr>
          <p:cNvPr id="1048768" name="TextBox 63"/>
          <p:cNvSpPr txBox="1"/>
          <p:nvPr/>
        </p:nvSpPr>
        <p:spPr>
          <a:xfrm>
            <a:off x="12269871" y="6268089"/>
            <a:ext cx="2760579" cy="454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marL="342900" indent="-342900" algn="l" defTabSz="772193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chemeClr val="tx1"/>
                </a:solidFill>
                <a:latin typeface="Arial Narrow" panose="020B0606020202030204" pitchFamily="34" charset="0"/>
              </a:rPr>
              <a:t>    </a:t>
            </a:r>
            <a:r>
              <a:rPr lang="en-US" sz="2700" dirty="0">
                <a:solidFill>
                  <a:srgbClr val="800000"/>
                </a:solidFill>
                <a:latin typeface="Arial Narrow" panose="020B0606020202030204" pitchFamily="34" charset="0"/>
              </a:rPr>
              <a:t>12,000</a:t>
            </a:r>
          </a:p>
        </p:txBody>
      </p:sp>
      <p:sp>
        <p:nvSpPr>
          <p:cNvPr id="1048769" name="TextBox 32"/>
          <p:cNvSpPr txBox="1"/>
          <p:nvPr/>
        </p:nvSpPr>
        <p:spPr>
          <a:xfrm rot="21207238">
            <a:off x="216781" y="1350167"/>
            <a:ext cx="5902943" cy="4140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5400" dirty="0">
                <a:solidFill>
                  <a:srgbClr val="FF0000"/>
                </a:solidFill>
                <a:latin typeface="Arial Nova Cond Light" panose="020B0306020202020204" pitchFamily="34" charset="0"/>
              </a:rPr>
              <a:t>Employment</a:t>
            </a:r>
          </a:p>
          <a:p>
            <a:pPr defTabSz="772193"/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Cond Light" panose="020B0306020202020204" pitchFamily="34" charset="0"/>
              </a:rPr>
              <a:t>P20,000 a</a:t>
            </a:r>
            <a:r>
              <a:rPr lang="en-US" sz="5400" dirty="0">
                <a:solidFill>
                  <a:srgbClr val="FF0000"/>
                </a:solidFill>
                <a:latin typeface="Arial Nova Cond Light" panose="020B0306020202020204" pitchFamily="34" charset="0"/>
              </a:rPr>
              <a:t> </a:t>
            </a:r>
            <a:r>
              <a:rPr lang="en-US" sz="5400" dirty="0">
                <a:solidFill>
                  <a:srgbClr val="002060"/>
                </a:solidFill>
                <a:latin typeface="Arial Nova Cond Light" panose="020B0306020202020204" pitchFamily="34" charset="0"/>
              </a:rPr>
              <a:t>Month</a:t>
            </a:r>
          </a:p>
          <a:p>
            <a:pPr defTabSz="772193"/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Cond Light" panose="020B0306020202020204" pitchFamily="34" charset="0"/>
              </a:rPr>
              <a:t>P240,000 a</a:t>
            </a:r>
            <a:r>
              <a:rPr lang="en-US" sz="5400" dirty="0">
                <a:solidFill>
                  <a:srgbClr val="FF0000"/>
                </a:solidFill>
                <a:latin typeface="Arial Nova Cond Light" panose="020B0306020202020204" pitchFamily="34" charset="0"/>
              </a:rPr>
              <a:t> </a:t>
            </a:r>
            <a:r>
              <a:rPr lang="en-US" sz="5400" dirty="0">
                <a:solidFill>
                  <a:srgbClr val="002060"/>
                </a:solidFill>
                <a:latin typeface="Arial Nova Cond Light" panose="020B0306020202020204" pitchFamily="34" charset="0"/>
              </a:rPr>
              <a:t>Year</a:t>
            </a:r>
          </a:p>
          <a:p>
            <a:pPr defTabSz="772193"/>
            <a:r>
              <a:rPr lang="en-US" sz="5400" u="sng" dirty="0">
                <a:solidFill>
                  <a:srgbClr val="FF0000"/>
                </a:solidFill>
                <a:latin typeface="Arial Nova Cond Light" panose="020B0306020202020204" pitchFamily="34" charset="0"/>
              </a:rPr>
              <a:t>X 3 years</a:t>
            </a:r>
            <a:r>
              <a:rPr lang="en-US" sz="5400" dirty="0">
                <a:solidFill>
                  <a:srgbClr val="FF0000"/>
                </a:solidFill>
                <a:latin typeface="Arial Nova Cond Light" panose="020B0306020202020204" pitchFamily="34" charset="0"/>
              </a:rPr>
              <a:t> =</a:t>
            </a:r>
          </a:p>
          <a:p>
            <a:pPr defTabSz="772193"/>
            <a:r>
              <a:rPr lang="en-US" sz="6000" dirty="0">
                <a:solidFill>
                  <a:srgbClr val="0000CC"/>
                </a:solidFill>
                <a:latin typeface="Arial Nova Cond Light" panose="020B0306020202020204" pitchFamily="34" charset="0"/>
              </a:rPr>
              <a:t>P720,000 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Cond Light" panose="020B0306020202020204" pitchFamily="34" charset="0"/>
              </a:rPr>
              <a:t>only</a:t>
            </a:r>
            <a:r>
              <a:rPr lang="en-US" sz="6000" dirty="0">
                <a:solidFill>
                  <a:srgbClr val="FF0000"/>
                </a:solidFill>
                <a:latin typeface="Arial Nova Cond Light" panose="020B0306020202020204" pitchFamily="34" charset="0"/>
              </a:rPr>
              <a:t>!</a:t>
            </a:r>
          </a:p>
        </p:txBody>
      </p:sp>
      <p:cxnSp>
        <p:nvCxnSpPr>
          <p:cNvPr id="3145734" name="Straight Arrow Connector 33"/>
          <p:cNvCxnSpPr>
            <a:cxnSpLocks/>
          </p:cNvCxnSpPr>
          <p:nvPr/>
        </p:nvCxnSpPr>
        <p:spPr>
          <a:xfrm>
            <a:off x="4161454" y="5586761"/>
            <a:ext cx="7486632" cy="3030551"/>
          </a:xfrm>
          <a:prstGeom prst="straightConnector1">
            <a:avLst/>
          </a:prstGeom>
          <a:noFill/>
          <a:ln w="193675" cap="flat">
            <a:solidFill>
              <a:srgbClr val="8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</p:cxnSp>
      <p:sp>
        <p:nvSpPr>
          <p:cNvPr id="1048770" name="TextBox 59"/>
          <p:cNvSpPr txBox="1"/>
          <p:nvPr/>
        </p:nvSpPr>
        <p:spPr>
          <a:xfrm>
            <a:off x="14153243" y="7748344"/>
            <a:ext cx="2610757" cy="1486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4800" dirty="0">
                <a:solidFill>
                  <a:schemeClr val="tx1"/>
                </a:solidFill>
                <a:latin typeface="Edwardian Script ITC" panose="030303020407070D0804" pitchFamily="66" charset="0"/>
              </a:rPr>
              <a:t>3</a:t>
            </a:r>
            <a:r>
              <a:rPr lang="en-US" sz="4800" dirty="0" smtClean="0">
                <a:solidFill>
                  <a:schemeClr val="tx1"/>
                </a:solidFill>
                <a:latin typeface="Edwardian Script ITC" panose="030303020407070D0804" pitchFamily="66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Edwardian Script ITC" panose="030303020407070D0804" pitchFamily="66" charset="0"/>
              </a:rPr>
              <a:t>-6 </a:t>
            </a:r>
          </a:p>
          <a:p>
            <a:pPr algn="l" defTabSz="772193"/>
            <a:r>
              <a:rPr lang="en-US" sz="4800" dirty="0">
                <a:solidFill>
                  <a:schemeClr val="tx1"/>
                </a:solidFill>
                <a:latin typeface="Edwardian Script ITC" panose="030303020407070D0804" pitchFamily="66" charset="0"/>
              </a:rPr>
              <a:t>Months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45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9" grpId="0"/>
      <p:bldP spid="10487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87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87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7192" name="Basic Pesolutions Quick Sheet October 2020.066.jpeg" descr="Basic Pesolutions Quick Sheet October 2020.0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984"/>
            <a:ext cx="18288000" cy="11430536"/>
          </a:xfrm>
          <a:prstGeom prst="rect">
            <a:avLst/>
          </a:prstGeom>
          <a:ln w="12700">
            <a:miter lim="400000"/>
          </a:ln>
        </p:spPr>
      </p:pic>
      <p:sp>
        <p:nvSpPr>
          <p:cNvPr id="1048774" name="TextBox 4"/>
          <p:cNvSpPr txBox="1"/>
          <p:nvPr/>
        </p:nvSpPr>
        <p:spPr>
          <a:xfrm>
            <a:off x="0" y="0"/>
            <a:ext cx="18288000" cy="2254984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defTabSz="772193"/>
            <a:r>
              <a:rPr lang="en-US" sz="7200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sz="7200" dirty="0">
                <a:solidFill>
                  <a:srgbClr val="FFFF00"/>
                </a:solidFill>
                <a:latin typeface="Berlin Sans FB"/>
              </a:rPr>
              <a:t>DID I PROVIDE YOU A </a:t>
            </a:r>
            <a:endParaRPr lang="en-US" sz="7200" dirty="0">
              <a:solidFill>
                <a:srgbClr val="FFFF00"/>
              </a:solidFill>
              <a:latin typeface="Berlin Sans FB" panose="020E0602020502020306" pitchFamily="34" charset="0"/>
            </a:endParaRPr>
          </a:p>
          <a:p>
            <a:pPr defTabSz="772193"/>
            <a:r>
              <a:rPr lang="en-US" sz="7200" dirty="0">
                <a:solidFill>
                  <a:srgbClr val="FFFF00"/>
                </a:solidFill>
                <a:latin typeface="Berlin Sans FB"/>
              </a:rPr>
              <a:t>SOLUTION  TO YOUR </a:t>
            </a:r>
            <a:r>
              <a:rPr lang="en-US" sz="7200" dirty="0" smtClean="0">
                <a:solidFill>
                  <a:srgbClr val="FFFF00"/>
                </a:solidFill>
                <a:latin typeface="Berlin Sans FB"/>
              </a:rPr>
              <a:t>DREAMS/GOALS</a:t>
            </a:r>
            <a:r>
              <a:rPr lang="en-US" sz="7200" dirty="0">
                <a:solidFill>
                  <a:srgbClr val="FFFF00"/>
                </a:solidFill>
                <a:latin typeface="Berlin Sans FB"/>
              </a:rPr>
              <a:t>? </a:t>
            </a:r>
            <a:endParaRPr lang="en-US" sz="7200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48775" name="TextBox 7"/>
          <p:cNvSpPr txBox="1"/>
          <p:nvPr/>
        </p:nvSpPr>
        <p:spPr>
          <a:xfrm>
            <a:off x="1297305" y="4047926"/>
            <a:ext cx="4981575" cy="654546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4000" dirty="0" smtClean="0">
                <a:solidFill>
                  <a:schemeClr val="tx1"/>
                </a:solidFill>
                <a:latin typeface="+mj-lt"/>
              </a:rPr>
              <a:t>BUSINESS 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System: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8776" name="TextBox 7"/>
          <p:cNvSpPr txBox="1"/>
          <p:nvPr/>
        </p:nvSpPr>
        <p:spPr>
          <a:xfrm>
            <a:off x="1295400" y="6324600"/>
            <a:ext cx="4981575" cy="531436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19308" tIns="19308" rIns="19308" bIns="19308" numCol="1" spcCol="38100" rtlCol="0" anchor="t">
            <a:spAutoFit/>
          </a:bodyPr>
          <a:lstStyle/>
          <a:p>
            <a:pPr algn="l" defTabSz="772193"/>
            <a:r>
              <a:rPr lang="en-US" sz="3200" dirty="0" smtClean="0">
                <a:solidFill>
                  <a:schemeClr val="tx1"/>
                </a:solidFill>
                <a:latin typeface="+mj-lt"/>
              </a:rPr>
              <a:t>138+ </a:t>
            </a:r>
            <a:r>
              <a:rPr lang="en-US" sz="3200" dirty="0" smtClean="0">
                <a:solidFill>
                  <a:schemeClr val="tx1"/>
                </a:solidFill>
                <a:latin typeface="+mj-lt"/>
              </a:rPr>
              <a:t>worth of products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34128" y="990600"/>
            <a:ext cx="13701874" cy="12242006"/>
            <a:chOff x="2234128" y="990600"/>
            <a:chExt cx="13701874" cy="12242006"/>
          </a:xfrm>
        </p:grpSpPr>
        <p:pic>
          <p:nvPicPr>
            <p:cNvPr id="2097202" name="Google Shape;772;p64"/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4366699" y="2730867"/>
              <a:ext cx="3836060" cy="8470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812" name="Google Shape;773;p64"/>
            <p:cNvSpPr/>
            <p:nvPr/>
          </p:nvSpPr>
          <p:spPr>
            <a:xfrm rot="1101164">
              <a:off x="5004649" y="6333683"/>
              <a:ext cx="2855243" cy="389513"/>
            </a:xfrm>
            <a:prstGeom prst="ellipse">
              <a:avLst/>
            </a:prstGeom>
            <a:noFill/>
            <a:ln w="76200" cap="flat" cmpd="sng">
              <a:solidFill>
                <a:srgbClr val="FFFF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defTabSz="685800" hangingPunct="1">
                <a:buClr>
                  <a:srgbClr val="5E5E5E"/>
                </a:buClr>
                <a:buSzPts val="2401"/>
              </a:pPr>
              <a:endPara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pic>
          <p:nvPicPr>
            <p:cNvPr id="2097203" name="Google Shape;774;p6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202759" y="2730867"/>
              <a:ext cx="3943889" cy="8470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204" name="Google Shape;775;p64"/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/>
            <a:stretch>
              <a:fillRect/>
            </a:stretch>
          </p:blipFill>
          <p:spPr>
            <a:xfrm>
              <a:off x="2234128" y="7467600"/>
              <a:ext cx="5086350" cy="5765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205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8071" y="990600"/>
              <a:ext cx="6307931" cy="348053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21473" y="914400"/>
            <a:ext cx="849872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 TIME</a:t>
            </a:r>
            <a:endParaRPr lang="en-US" sz="115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44768"/>
            <a:ext cx="18288000" cy="13760768"/>
            <a:chOff x="0" y="-44768"/>
            <a:chExt cx="18288000" cy="13760768"/>
          </a:xfrm>
        </p:grpSpPr>
        <p:pic>
          <p:nvPicPr>
            <p:cNvPr id="2097206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763000"/>
              <a:ext cx="6604000" cy="4953000"/>
            </a:xfrm>
            <a:prstGeom prst="rect">
              <a:avLst/>
            </a:prstGeom>
          </p:spPr>
        </p:pic>
        <p:pic>
          <p:nvPicPr>
            <p:cNvPr id="2097207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4000" y="7753350"/>
              <a:ext cx="11684000" cy="5962650"/>
            </a:xfrm>
            <a:prstGeom prst="rect">
              <a:avLst/>
            </a:prstGeom>
          </p:spPr>
        </p:pic>
        <p:pic>
          <p:nvPicPr>
            <p:cNvPr id="2097208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-1647826" y="1647827"/>
              <a:ext cx="8782051" cy="5486400"/>
            </a:xfrm>
            <a:prstGeom prst="rect">
              <a:avLst/>
            </a:prstGeom>
          </p:spPr>
        </p:pic>
        <p:pic>
          <p:nvPicPr>
            <p:cNvPr id="2097209" name="Picture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4697535" y="0"/>
              <a:ext cx="9037320" cy="9037320"/>
            </a:xfrm>
            <a:prstGeom prst="rect">
              <a:avLst/>
            </a:prstGeom>
          </p:spPr>
        </p:pic>
        <p:pic>
          <p:nvPicPr>
            <p:cNvPr id="2097211" name="Picture 6"/>
            <p:cNvPicPr>
              <a:picLocks noChangeAspect="1"/>
            </p:cNvPicPr>
            <p:nvPr/>
          </p:nvPicPr>
          <p:blipFill rotWithShape="1">
            <a:blip r:embed="rId6"/>
            <a:srcRect l="27157" r="26142"/>
            <a:stretch>
              <a:fillRect/>
            </a:stretch>
          </p:blipFill>
          <p:spPr>
            <a:xfrm>
              <a:off x="13698322" y="-44768"/>
              <a:ext cx="4589678" cy="779811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273204" y="7738199"/>
              <a:ext cx="6973879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9600" b="1" cap="none" spc="0" dirty="0" smtClean="0">
                  <a:ln>
                    <a:solidFill>
                      <a:srgbClr val="FFFF00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effectLst/>
                </a:rPr>
                <a:t>FAMILY</a:t>
              </a:r>
              <a:endParaRPr lang="en-US" sz="9600" b="1" cap="none" spc="0" dirty="0">
                <a:ln>
                  <a:solidFill>
                    <a:srgbClr val="FFFF00"/>
                  </a:solidFill>
                </a:ln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7535" y="0"/>
              <a:ext cx="9086020" cy="41052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780" name="Rectangle 17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8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213246" y="1221456"/>
            <a:ext cx="1139427" cy="11421930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782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216655" y="686158"/>
            <a:ext cx="723981" cy="11042828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783" name="Freeform: Shape 18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4567" y="680848"/>
            <a:ext cx="6945208" cy="10531590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8784" name="Freeform: Shape 18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52670" y="2143126"/>
            <a:ext cx="10935327" cy="10484596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8785" name="TextBox 1"/>
          <p:cNvSpPr txBox="1"/>
          <p:nvPr/>
        </p:nvSpPr>
        <p:spPr>
          <a:xfrm flipH="1" flipV="1">
            <a:off x="14096999" y="2965450"/>
            <a:ext cx="4191000" cy="54610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PH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2" y="1175013"/>
            <a:ext cx="4724400" cy="95432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5582" y="2438400"/>
            <a:ext cx="6889134" cy="90486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Resigned private </a:t>
            </a:r>
          </a:p>
          <a:p>
            <a:r>
              <a:rPr 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Employee</a:t>
            </a:r>
          </a:p>
          <a:p>
            <a:r>
              <a:rPr lang="en-US" sz="6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January 15, 2021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6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FULLTIME Entrepreneur</a:t>
            </a:r>
          </a:p>
          <a:p>
            <a:r>
              <a:rPr 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February  2021 to June 10, 2021</a:t>
            </a: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20409" y="10100377"/>
            <a:ext cx="644278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/>
                <a:solidFill>
                  <a:schemeClr val="accent5">
                    <a:lumMod val="75000"/>
                  </a:schemeClr>
                </a:solidFill>
                <a:effectLst/>
              </a:rPr>
              <a:t>Total </a:t>
            </a:r>
            <a:r>
              <a:rPr lang="en-US" sz="7200" dirty="0" smtClean="0">
                <a:ln/>
                <a:solidFill>
                  <a:schemeClr val="accent5">
                    <a:lumMod val="75000"/>
                  </a:schemeClr>
                </a:solidFill>
              </a:rPr>
              <a:t>income: </a:t>
            </a:r>
          </a:p>
          <a:p>
            <a:pPr algn="ctr"/>
            <a:r>
              <a:rPr lang="en-US" sz="7200" dirty="0" smtClean="0">
                <a:ln/>
                <a:solidFill>
                  <a:schemeClr val="accent5">
                    <a:lumMod val="75000"/>
                  </a:schemeClr>
                </a:solidFill>
              </a:rPr>
              <a:t>279,740.00</a:t>
            </a:r>
            <a:endParaRPr lang="en-US" sz="72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69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0" y="-30480"/>
            <a:ext cx="6172200" cy="822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0"/>
            <a:ext cx="5600700" cy="746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255"/>
            <a:ext cx="5425440" cy="7233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814" y="2177"/>
            <a:ext cx="6515100" cy="868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2100" y="6650446"/>
            <a:ext cx="5295900" cy="706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139" y="6477726"/>
            <a:ext cx="9144000" cy="7238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9307" y="6330077"/>
            <a:ext cx="114479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</a:rPr>
              <a:t>EXECUTIVE CIRCLE</a:t>
            </a:r>
          </a:p>
          <a:p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</a:rPr>
              <a:t>March 12, 2021 at </a:t>
            </a:r>
            <a:r>
              <a:rPr lang="en-US" sz="5400" dirty="0" err="1" smtClean="0">
                <a:solidFill>
                  <a:schemeClr val="accent4">
                    <a:lumMod val="75000"/>
                  </a:schemeClr>
                </a:solidFill>
              </a:rPr>
              <a:t>Marriotte</a:t>
            </a:r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</a:rPr>
              <a:t> Hotel, Pasay Manila</a:t>
            </a:r>
            <a:endParaRPr lang="en-PH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-259946" y="4719046"/>
            <a:ext cx="41498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AGILAS </a:t>
            </a:r>
          </a:p>
          <a:p>
            <a:pPr algn="ctr"/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Grand Coach</a:t>
            </a:r>
          </a:p>
          <a:p>
            <a:pPr algn="ctr"/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Chairman Circle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13490" y="761342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FF00"/>
                </a:solidFill>
                <a:effectLst/>
              </a:rPr>
              <a:t>2020 top #2</a:t>
            </a:r>
            <a:endParaRPr lang="en-US" sz="5400" b="1" cap="none" spc="0" dirty="0">
              <a:ln/>
              <a:solidFill>
                <a:srgbClr val="FFFF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5103" y="12554196"/>
            <a:ext cx="5570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AGILAS FAMILY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13447" y="-76200"/>
            <a:ext cx="529355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AGILAS ALLIANCE</a:t>
            </a:r>
          </a:p>
          <a:p>
            <a:pPr algn="ctr"/>
            <a:r>
              <a:rPr lang="en-US" sz="44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Head Coach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President Circle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4950" y="12097665"/>
            <a:ext cx="4916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Wife of top #2 </a:t>
            </a: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Top #15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99281" y="12097665"/>
            <a:ext cx="4916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Wife of top #1 </a:t>
            </a: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top #6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1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Google Shape;737;p59"/>
          <p:cNvSpPr txBox="1"/>
          <p:nvPr/>
        </p:nvSpPr>
        <p:spPr>
          <a:xfrm>
            <a:off x="0" y="10879652"/>
            <a:ext cx="10629900" cy="11309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25725" tIns="25725" rIns="25725" bIns="25725" anchor="t" anchorCtr="0">
            <a:spAutoFit/>
          </a:bodyPr>
          <a:lstStyle/>
          <a:p>
            <a:pPr defTabSz="685800" hangingPunct="1">
              <a:buClr>
                <a:srgbClr val="0000CC"/>
              </a:buClr>
              <a:buSzPts val="10000"/>
            </a:pPr>
            <a:endParaRPr lang="en-US" sz="7200" b="0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399" y="1927518"/>
            <a:ext cx="17411701" cy="10574737"/>
            <a:chOff x="533399" y="1927518"/>
            <a:chExt cx="17411701" cy="10574737"/>
          </a:xfrm>
        </p:grpSpPr>
        <p:pic>
          <p:nvPicPr>
            <p:cNvPr id="2097216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0" y="1927518"/>
              <a:ext cx="7658100" cy="10574737"/>
            </a:xfrm>
            <a:prstGeom prst="rect">
              <a:avLst/>
            </a:prstGeom>
          </p:spPr>
        </p:pic>
        <p:pic>
          <p:nvPicPr>
            <p:cNvPr id="2097217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399" y="1927518"/>
              <a:ext cx="10175047" cy="10574737"/>
            </a:xfrm>
            <a:prstGeom prst="rect">
              <a:avLst/>
            </a:prstGeom>
          </p:spPr>
        </p:pic>
        <p:sp>
          <p:nvSpPr>
            <p:cNvPr id="5" name="Google Shape;734;p59"/>
            <p:cNvSpPr txBox="1"/>
            <p:nvPr/>
          </p:nvSpPr>
          <p:spPr>
            <a:xfrm>
              <a:off x="533399" y="4013169"/>
              <a:ext cx="7829550" cy="159361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defTabSz="685800" hangingPunct="1">
                <a:buClr>
                  <a:srgbClr val="002060"/>
                </a:buClr>
                <a:buSzPts val="6604"/>
              </a:pPr>
              <a:r>
                <a:rPr lang="en-US" sz="4953" b="0" dirty="0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Mr. Jason </a:t>
              </a:r>
              <a:r>
                <a:rPr lang="en-US" sz="4953" b="0" dirty="0" err="1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Dela</a:t>
              </a:r>
              <a:r>
                <a:rPr lang="en-US" sz="4953" b="0" dirty="0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 Cruz</a:t>
              </a:r>
            </a:p>
            <a:p>
              <a:pPr defTabSz="685800" hangingPunct="1">
                <a:buClr>
                  <a:srgbClr val="002060"/>
                </a:buClr>
                <a:buSzPts val="6604"/>
              </a:pPr>
              <a:r>
                <a:rPr lang="en-US" sz="4953" b="0" dirty="0" smtClean="0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34 </a:t>
              </a:r>
              <a:r>
                <a:rPr lang="en-US" sz="4953" b="0" dirty="0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Years </a:t>
              </a:r>
              <a:r>
                <a:rPr lang="en-US" sz="4953" b="0" dirty="0" smtClean="0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Old</a:t>
              </a:r>
              <a:endParaRPr sz="4502" b="0" dirty="0">
                <a:solidFill>
                  <a:srgbClr val="0000C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04197" y="540839"/>
            <a:ext cx="158139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TOP 1 for 4 Consecutive Years</a:t>
            </a:r>
            <a:endParaRPr lang="en-US" sz="8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19"/>
          <a:stretch/>
        </p:blipFill>
        <p:spPr>
          <a:xfrm>
            <a:off x="25400" y="25400"/>
            <a:ext cx="7171119" cy="386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117" y="6208765"/>
            <a:ext cx="11100841" cy="581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0937"/>
          <a:stretch/>
        </p:blipFill>
        <p:spPr>
          <a:xfrm>
            <a:off x="0" y="3838210"/>
            <a:ext cx="7171119" cy="4741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9" y="8356711"/>
            <a:ext cx="7145719" cy="5359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0833" b="16667"/>
          <a:stretch/>
        </p:blipFill>
        <p:spPr>
          <a:xfrm>
            <a:off x="7171118" y="-25308"/>
            <a:ext cx="11100839" cy="6436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943" y="10098097"/>
            <a:ext cx="11218014" cy="3639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101456">
            <a:off x="5775662" y="3405058"/>
            <a:ext cx="7571303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smtClean="0">
                <a:ln/>
                <a:solidFill>
                  <a:schemeClr val="accent4"/>
                </a:solidFill>
                <a:effectLst/>
              </a:rPr>
              <a:t>2</a:t>
            </a:r>
            <a:r>
              <a:rPr lang="en-US" sz="9600" b="1" cap="none" spc="0" baseline="30000" dirty="0" smtClean="0">
                <a:ln/>
                <a:solidFill>
                  <a:schemeClr val="accent4"/>
                </a:solidFill>
                <a:effectLst/>
              </a:rPr>
              <a:t>nd</a:t>
            </a:r>
            <a:r>
              <a:rPr lang="en-US" sz="9600" b="1" cap="none" spc="0" dirty="0" smtClean="0">
                <a:ln/>
                <a:solidFill>
                  <a:schemeClr val="accent4"/>
                </a:solidFill>
                <a:effectLst/>
              </a:rPr>
              <a:t> FAMILY</a:t>
            </a:r>
          </a:p>
          <a:p>
            <a:pPr algn="ctr"/>
            <a:r>
              <a:rPr lang="en-US" sz="9600" dirty="0" smtClean="0">
                <a:ln/>
                <a:solidFill>
                  <a:schemeClr val="accent4"/>
                </a:solidFill>
              </a:rPr>
              <a:t>FREEDOM</a:t>
            </a:r>
            <a:endParaRPr lang="en-US" sz="9600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9600" b="1" cap="none" spc="0" dirty="0" smtClean="0">
                <a:ln/>
                <a:solidFill>
                  <a:schemeClr val="accent4"/>
                </a:solidFill>
                <a:effectLst/>
              </a:rPr>
              <a:t>TEAMWORK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89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595" name="Rectangle 1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2"/>
            <a:ext cx="18283428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96" name="Rectangle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37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97155" name="Picture 13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3428" cy="13724760"/>
          </a:xfrm>
          <a:prstGeom prst="rect">
            <a:avLst/>
          </a:prstGeom>
        </p:spPr>
      </p:pic>
      <p:sp>
        <p:nvSpPr>
          <p:cNvPr id="1048597" name="Rectangle 1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3716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598" name="Rectangle 1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6" y="0"/>
            <a:ext cx="18283428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8599" name="Rectangle 1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5017" y="0"/>
            <a:ext cx="16718970" cy="13741446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8600" name="Rectangle 5"/>
          <p:cNvSpPr/>
          <p:nvPr/>
        </p:nvSpPr>
        <p:spPr>
          <a:xfrm>
            <a:off x="1399708" y="8511335"/>
            <a:ext cx="6375300" cy="34184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8810" lnSpcReduction="10000"/>
          </a:bodyPr>
          <a:lstStyle/>
          <a:p>
            <a:pPr algn="l"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PROGRAM OWNED BY</a:t>
            </a:r>
          </a:p>
        </p:txBody>
      </p:sp>
      <p:pic>
        <p:nvPicPr>
          <p:cNvPr id="2097156" name="Basic Pesolutions Quick Sheet October 2020.001.jpeg" descr="Basic Pesolutions Quick Sheet October 2020.001.jpeg"/>
          <p:cNvPicPr>
            <a:picLocks noChangeAspect="1"/>
          </p:cNvPicPr>
          <p:nvPr/>
        </p:nvPicPr>
        <p:blipFill rotWithShape="1">
          <a:blip r:embed="rId3"/>
          <a:srcRect l="5729" r="10079" b="2"/>
          <a:stretch>
            <a:fillRect/>
          </a:stretch>
        </p:blipFill>
        <p:spPr>
          <a:xfrm>
            <a:off x="1078009" y="343430"/>
            <a:ext cx="16182474" cy="6334090"/>
          </a:xfrm>
          <a:prstGeom prst="rect">
            <a:avLst/>
          </a:prstGeom>
        </p:spPr>
      </p:pic>
      <p:pic>
        <p:nvPicPr>
          <p:cNvPr id="2097157" name="Basic Pesolutions Quick Sheet October 2020.007.jpeg" descr="Basic Pesolutions Quick Sheet October 2020.007.jpeg"/>
          <p:cNvPicPr>
            <a:picLocks noChangeAspect="1"/>
          </p:cNvPicPr>
          <p:nvPr/>
        </p:nvPicPr>
        <p:blipFill rotWithShape="1">
          <a:blip r:embed="rId4"/>
          <a:srcRect l="4121" r="11688" b="2"/>
          <a:stretch>
            <a:fillRect/>
          </a:stretch>
        </p:blipFill>
        <p:spPr>
          <a:xfrm>
            <a:off x="7779822" y="7038474"/>
            <a:ext cx="9480661" cy="63340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780" name="Rectangle 17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8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213246" y="1221456"/>
            <a:ext cx="1139427" cy="11421930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782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216655" y="686158"/>
            <a:ext cx="723981" cy="11042828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783" name="Freeform: Shape 18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4567" y="680848"/>
            <a:ext cx="6945208" cy="10531590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8784" name="Freeform: Shape 18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52670" y="2143126"/>
            <a:ext cx="10935327" cy="10484596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8785" name="TextBox 1"/>
          <p:cNvSpPr txBox="1"/>
          <p:nvPr/>
        </p:nvSpPr>
        <p:spPr>
          <a:xfrm flipH="1" flipV="1">
            <a:off x="14096999" y="2965450"/>
            <a:ext cx="4191000" cy="54610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PH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8"/>
          <a:stretch/>
        </p:blipFill>
        <p:spPr>
          <a:xfrm>
            <a:off x="7764702" y="3669404"/>
            <a:ext cx="10244960" cy="8735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8" y="1443662"/>
            <a:ext cx="7392745" cy="10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22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3428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823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1257300" y="1441906"/>
            <a:ext cx="15773400" cy="10832188"/>
          </a:xfrm>
          <a:custGeom>
            <a:avLst/>
            <a:gdLst>
              <a:gd name="connsiteX0" fmla="*/ 0 w 15773400"/>
              <a:gd name="connsiteY0" fmla="*/ 0 h 10832188"/>
              <a:gd name="connsiteX1" fmla="*/ 528066 w 15773400"/>
              <a:gd name="connsiteY1" fmla="*/ 0 h 10832188"/>
              <a:gd name="connsiteX2" fmla="*/ 740664 w 15773400"/>
              <a:gd name="connsiteY2" fmla="*/ 0 h 10832188"/>
              <a:gd name="connsiteX3" fmla="*/ 1741932 w 15773400"/>
              <a:gd name="connsiteY3" fmla="*/ 0 h 10832188"/>
              <a:gd name="connsiteX4" fmla="*/ 2269998 w 15773400"/>
              <a:gd name="connsiteY4" fmla="*/ 0 h 10832188"/>
              <a:gd name="connsiteX5" fmla="*/ 2798064 w 15773400"/>
              <a:gd name="connsiteY5" fmla="*/ 0 h 10832188"/>
              <a:gd name="connsiteX6" fmla="*/ 3799332 w 15773400"/>
              <a:gd name="connsiteY6" fmla="*/ 0 h 10832188"/>
              <a:gd name="connsiteX7" fmla="*/ 4169664 w 15773400"/>
              <a:gd name="connsiteY7" fmla="*/ 0 h 10832188"/>
              <a:gd name="connsiteX8" fmla="*/ 5170932 w 15773400"/>
              <a:gd name="connsiteY8" fmla="*/ 0 h 10832188"/>
              <a:gd name="connsiteX9" fmla="*/ 6172200 w 15773400"/>
              <a:gd name="connsiteY9" fmla="*/ 0 h 10832188"/>
              <a:gd name="connsiteX10" fmla="*/ 6858000 w 15773400"/>
              <a:gd name="connsiteY10" fmla="*/ 0 h 10832188"/>
              <a:gd name="connsiteX11" fmla="*/ 7859268 w 15773400"/>
              <a:gd name="connsiteY11" fmla="*/ 0 h 10832188"/>
              <a:gd name="connsiteX12" fmla="*/ 8387334 w 15773400"/>
              <a:gd name="connsiteY12" fmla="*/ 0 h 10832188"/>
              <a:gd name="connsiteX13" fmla="*/ 8915400 w 15773400"/>
              <a:gd name="connsiteY13" fmla="*/ 0 h 10832188"/>
              <a:gd name="connsiteX14" fmla="*/ 9758934 w 15773400"/>
              <a:gd name="connsiteY14" fmla="*/ 0 h 10832188"/>
              <a:gd name="connsiteX15" fmla="*/ 10287000 w 15773400"/>
              <a:gd name="connsiteY15" fmla="*/ 0 h 10832188"/>
              <a:gd name="connsiteX16" fmla="*/ 11288268 w 15773400"/>
              <a:gd name="connsiteY16" fmla="*/ 0 h 10832188"/>
              <a:gd name="connsiteX17" fmla="*/ 12289536 w 15773400"/>
              <a:gd name="connsiteY17" fmla="*/ 0 h 10832188"/>
              <a:gd name="connsiteX18" fmla="*/ 12975336 w 15773400"/>
              <a:gd name="connsiteY18" fmla="*/ 0 h 10832188"/>
              <a:gd name="connsiteX19" fmla="*/ 13503402 w 15773400"/>
              <a:gd name="connsiteY19" fmla="*/ 0 h 10832188"/>
              <a:gd name="connsiteX20" fmla="*/ 13716000 w 15773400"/>
              <a:gd name="connsiteY20" fmla="*/ 0 h 10832188"/>
              <a:gd name="connsiteX21" fmla="*/ 14086332 w 15773400"/>
              <a:gd name="connsiteY21" fmla="*/ 0 h 10832188"/>
              <a:gd name="connsiteX22" fmla="*/ 14456664 w 15773400"/>
              <a:gd name="connsiteY22" fmla="*/ 0 h 10832188"/>
              <a:gd name="connsiteX23" fmla="*/ 14984730 w 15773400"/>
              <a:gd name="connsiteY23" fmla="*/ 0 h 10832188"/>
              <a:gd name="connsiteX24" fmla="*/ 15773400 w 15773400"/>
              <a:gd name="connsiteY24" fmla="*/ 0 h 10832188"/>
              <a:gd name="connsiteX25" fmla="*/ 15773400 w 15773400"/>
              <a:gd name="connsiteY25" fmla="*/ 677012 h 10832188"/>
              <a:gd name="connsiteX26" fmla="*/ 15773400 w 15773400"/>
              <a:gd name="connsiteY26" fmla="*/ 1354024 h 10832188"/>
              <a:gd name="connsiteX27" fmla="*/ 15773400 w 15773400"/>
              <a:gd name="connsiteY27" fmla="*/ 2031035 h 10832188"/>
              <a:gd name="connsiteX28" fmla="*/ 15773400 w 15773400"/>
              <a:gd name="connsiteY28" fmla="*/ 2924691 h 10832188"/>
              <a:gd name="connsiteX29" fmla="*/ 15773400 w 15773400"/>
              <a:gd name="connsiteY29" fmla="*/ 3710024 h 10832188"/>
              <a:gd name="connsiteX30" fmla="*/ 15773400 w 15773400"/>
              <a:gd name="connsiteY30" fmla="*/ 4062071 h 10832188"/>
              <a:gd name="connsiteX31" fmla="*/ 15773400 w 15773400"/>
              <a:gd name="connsiteY31" fmla="*/ 4630760 h 10832188"/>
              <a:gd name="connsiteX32" fmla="*/ 15773400 w 15773400"/>
              <a:gd name="connsiteY32" fmla="*/ 5524416 h 10832188"/>
              <a:gd name="connsiteX33" fmla="*/ 15773400 w 15773400"/>
              <a:gd name="connsiteY33" fmla="*/ 6201428 h 10832188"/>
              <a:gd name="connsiteX34" fmla="*/ 15773400 w 15773400"/>
              <a:gd name="connsiteY34" fmla="*/ 6986761 h 10832188"/>
              <a:gd name="connsiteX35" fmla="*/ 15773400 w 15773400"/>
              <a:gd name="connsiteY35" fmla="*/ 7555451 h 10832188"/>
              <a:gd name="connsiteX36" fmla="*/ 15773400 w 15773400"/>
              <a:gd name="connsiteY36" fmla="*/ 8232463 h 10832188"/>
              <a:gd name="connsiteX37" fmla="*/ 15773400 w 15773400"/>
              <a:gd name="connsiteY37" fmla="*/ 9126118 h 10832188"/>
              <a:gd name="connsiteX38" fmla="*/ 15773400 w 15773400"/>
              <a:gd name="connsiteY38" fmla="*/ 9586486 h 10832188"/>
              <a:gd name="connsiteX39" fmla="*/ 15773400 w 15773400"/>
              <a:gd name="connsiteY39" fmla="*/ 10832188 h 10832188"/>
              <a:gd name="connsiteX40" fmla="*/ 15403068 w 15773400"/>
              <a:gd name="connsiteY40" fmla="*/ 10832188 h 10832188"/>
              <a:gd name="connsiteX41" fmla="*/ 14875002 w 15773400"/>
              <a:gd name="connsiteY41" fmla="*/ 10832188 h 10832188"/>
              <a:gd name="connsiteX42" fmla="*/ 14189202 w 15773400"/>
              <a:gd name="connsiteY42" fmla="*/ 10832188 h 10832188"/>
              <a:gd name="connsiteX43" fmla="*/ 13818870 w 15773400"/>
              <a:gd name="connsiteY43" fmla="*/ 10832188 h 10832188"/>
              <a:gd name="connsiteX44" fmla="*/ 12817602 w 15773400"/>
              <a:gd name="connsiteY44" fmla="*/ 10832188 h 10832188"/>
              <a:gd name="connsiteX45" fmla="*/ 12131802 w 15773400"/>
              <a:gd name="connsiteY45" fmla="*/ 10832188 h 10832188"/>
              <a:gd name="connsiteX46" fmla="*/ 11130534 w 15773400"/>
              <a:gd name="connsiteY46" fmla="*/ 10832188 h 10832188"/>
              <a:gd name="connsiteX47" fmla="*/ 10287000 w 15773400"/>
              <a:gd name="connsiteY47" fmla="*/ 10832188 h 10832188"/>
              <a:gd name="connsiteX48" fmla="*/ 9758934 w 15773400"/>
              <a:gd name="connsiteY48" fmla="*/ 10832188 h 10832188"/>
              <a:gd name="connsiteX49" fmla="*/ 8915400 w 15773400"/>
              <a:gd name="connsiteY49" fmla="*/ 10832188 h 10832188"/>
              <a:gd name="connsiteX50" fmla="*/ 8545068 w 15773400"/>
              <a:gd name="connsiteY50" fmla="*/ 10832188 h 10832188"/>
              <a:gd name="connsiteX51" fmla="*/ 7859268 w 15773400"/>
              <a:gd name="connsiteY51" fmla="*/ 10832188 h 10832188"/>
              <a:gd name="connsiteX52" fmla="*/ 7646670 w 15773400"/>
              <a:gd name="connsiteY52" fmla="*/ 10832188 h 10832188"/>
              <a:gd name="connsiteX53" fmla="*/ 6645402 w 15773400"/>
              <a:gd name="connsiteY53" fmla="*/ 10832188 h 10832188"/>
              <a:gd name="connsiteX54" fmla="*/ 5959602 w 15773400"/>
              <a:gd name="connsiteY54" fmla="*/ 10832188 h 10832188"/>
              <a:gd name="connsiteX55" fmla="*/ 4958334 w 15773400"/>
              <a:gd name="connsiteY55" fmla="*/ 10832188 h 10832188"/>
              <a:gd name="connsiteX56" fmla="*/ 4430268 w 15773400"/>
              <a:gd name="connsiteY56" fmla="*/ 10832188 h 10832188"/>
              <a:gd name="connsiteX57" fmla="*/ 4059936 w 15773400"/>
              <a:gd name="connsiteY57" fmla="*/ 10832188 h 10832188"/>
              <a:gd name="connsiteX58" fmla="*/ 3374136 w 15773400"/>
              <a:gd name="connsiteY58" fmla="*/ 10832188 h 10832188"/>
              <a:gd name="connsiteX59" fmla="*/ 2530602 w 15773400"/>
              <a:gd name="connsiteY59" fmla="*/ 10832188 h 10832188"/>
              <a:gd name="connsiteX60" fmla="*/ 1529334 w 15773400"/>
              <a:gd name="connsiteY60" fmla="*/ 10832188 h 10832188"/>
              <a:gd name="connsiteX61" fmla="*/ 685800 w 15773400"/>
              <a:gd name="connsiteY61" fmla="*/ 10832188 h 10832188"/>
              <a:gd name="connsiteX62" fmla="*/ 0 w 15773400"/>
              <a:gd name="connsiteY62" fmla="*/ 10832188 h 10832188"/>
              <a:gd name="connsiteX63" fmla="*/ 0 w 15773400"/>
              <a:gd name="connsiteY63" fmla="*/ 10046854 h 10832188"/>
              <a:gd name="connsiteX64" fmla="*/ 0 w 15773400"/>
              <a:gd name="connsiteY64" fmla="*/ 9478165 h 10832188"/>
              <a:gd name="connsiteX65" fmla="*/ 0 w 15773400"/>
              <a:gd name="connsiteY65" fmla="*/ 8909475 h 10832188"/>
              <a:gd name="connsiteX66" fmla="*/ 0 w 15773400"/>
              <a:gd name="connsiteY66" fmla="*/ 8124141 h 10832188"/>
              <a:gd name="connsiteX67" fmla="*/ 0 w 15773400"/>
              <a:gd name="connsiteY67" fmla="*/ 7447129 h 10832188"/>
              <a:gd name="connsiteX68" fmla="*/ 0 w 15773400"/>
              <a:gd name="connsiteY68" fmla="*/ 7095083 h 10832188"/>
              <a:gd name="connsiteX69" fmla="*/ 0 w 15773400"/>
              <a:gd name="connsiteY69" fmla="*/ 6526393 h 10832188"/>
              <a:gd name="connsiteX70" fmla="*/ 0 w 15773400"/>
              <a:gd name="connsiteY70" fmla="*/ 5741060 h 10832188"/>
              <a:gd name="connsiteX71" fmla="*/ 0 w 15773400"/>
              <a:gd name="connsiteY71" fmla="*/ 5280692 h 10832188"/>
              <a:gd name="connsiteX72" fmla="*/ 0 w 15773400"/>
              <a:gd name="connsiteY72" fmla="*/ 4387036 h 10832188"/>
              <a:gd name="connsiteX73" fmla="*/ 0 w 15773400"/>
              <a:gd name="connsiteY73" fmla="*/ 3493381 h 10832188"/>
              <a:gd name="connsiteX74" fmla="*/ 0 w 15773400"/>
              <a:gd name="connsiteY74" fmla="*/ 2816369 h 10832188"/>
              <a:gd name="connsiteX75" fmla="*/ 0 w 15773400"/>
              <a:gd name="connsiteY75" fmla="*/ 1922713 h 10832188"/>
              <a:gd name="connsiteX76" fmla="*/ 0 w 15773400"/>
              <a:gd name="connsiteY76" fmla="*/ 1245702 h 10832188"/>
              <a:gd name="connsiteX77" fmla="*/ 0 w 15773400"/>
              <a:gd name="connsiteY77" fmla="*/ 0 h 108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5773400" h="10832188" extrusionOk="0">
                <a:moveTo>
                  <a:pt x="0" y="0"/>
                </a:moveTo>
                <a:cubicBezTo>
                  <a:pt x="118743" y="-14249"/>
                  <a:pt x="323551" y="14954"/>
                  <a:pt x="528066" y="0"/>
                </a:cubicBezTo>
                <a:cubicBezTo>
                  <a:pt x="719932" y="-7059"/>
                  <a:pt x="670880" y="10080"/>
                  <a:pt x="740664" y="0"/>
                </a:cubicBezTo>
                <a:cubicBezTo>
                  <a:pt x="777133" y="15222"/>
                  <a:pt x="1505456" y="55344"/>
                  <a:pt x="1741932" y="0"/>
                </a:cubicBezTo>
                <a:cubicBezTo>
                  <a:pt x="1947086" y="-23832"/>
                  <a:pt x="2091745" y="2243"/>
                  <a:pt x="2269998" y="0"/>
                </a:cubicBezTo>
                <a:cubicBezTo>
                  <a:pt x="2467265" y="4348"/>
                  <a:pt x="2574660" y="-18376"/>
                  <a:pt x="2798064" y="0"/>
                </a:cubicBezTo>
                <a:cubicBezTo>
                  <a:pt x="2991231" y="9307"/>
                  <a:pt x="3294342" y="36024"/>
                  <a:pt x="3799332" y="0"/>
                </a:cubicBezTo>
                <a:cubicBezTo>
                  <a:pt x="3932928" y="-747"/>
                  <a:pt x="3987838" y="14627"/>
                  <a:pt x="4169664" y="0"/>
                </a:cubicBezTo>
                <a:cubicBezTo>
                  <a:pt x="4284846" y="-10226"/>
                  <a:pt x="4953803" y="25597"/>
                  <a:pt x="5170932" y="0"/>
                </a:cubicBezTo>
                <a:cubicBezTo>
                  <a:pt x="5318606" y="14661"/>
                  <a:pt x="5863388" y="-19450"/>
                  <a:pt x="6172200" y="0"/>
                </a:cubicBezTo>
                <a:cubicBezTo>
                  <a:pt x="6500093" y="-17359"/>
                  <a:pt x="6660669" y="-47866"/>
                  <a:pt x="6858000" y="0"/>
                </a:cubicBezTo>
                <a:cubicBezTo>
                  <a:pt x="7149901" y="-19937"/>
                  <a:pt x="7426553" y="-30386"/>
                  <a:pt x="7859268" y="0"/>
                </a:cubicBezTo>
                <a:cubicBezTo>
                  <a:pt x="8254148" y="19089"/>
                  <a:pt x="8276763" y="-4334"/>
                  <a:pt x="8387334" y="0"/>
                </a:cubicBezTo>
                <a:cubicBezTo>
                  <a:pt x="8479065" y="-35911"/>
                  <a:pt x="8675817" y="-33019"/>
                  <a:pt x="8915400" y="0"/>
                </a:cubicBezTo>
                <a:cubicBezTo>
                  <a:pt x="9101817" y="-28401"/>
                  <a:pt x="9404784" y="60162"/>
                  <a:pt x="9758934" y="0"/>
                </a:cubicBezTo>
                <a:cubicBezTo>
                  <a:pt x="10094264" y="7037"/>
                  <a:pt x="10077807" y="-9606"/>
                  <a:pt x="10287000" y="0"/>
                </a:cubicBezTo>
                <a:cubicBezTo>
                  <a:pt x="10558867" y="17317"/>
                  <a:pt x="10819618" y="10198"/>
                  <a:pt x="11288268" y="0"/>
                </a:cubicBezTo>
                <a:cubicBezTo>
                  <a:pt x="11734232" y="-49106"/>
                  <a:pt x="11998605" y="-30048"/>
                  <a:pt x="12289536" y="0"/>
                </a:cubicBezTo>
                <a:cubicBezTo>
                  <a:pt x="12571942" y="38817"/>
                  <a:pt x="12682914" y="12566"/>
                  <a:pt x="12975336" y="0"/>
                </a:cubicBezTo>
                <a:cubicBezTo>
                  <a:pt x="13269160" y="-8672"/>
                  <a:pt x="13249855" y="-19977"/>
                  <a:pt x="13503402" y="0"/>
                </a:cubicBezTo>
                <a:cubicBezTo>
                  <a:pt x="13772890" y="18959"/>
                  <a:pt x="13626256" y="-880"/>
                  <a:pt x="13716000" y="0"/>
                </a:cubicBezTo>
                <a:cubicBezTo>
                  <a:pt x="13809998" y="-18751"/>
                  <a:pt x="13936711" y="12978"/>
                  <a:pt x="14086332" y="0"/>
                </a:cubicBezTo>
                <a:cubicBezTo>
                  <a:pt x="14250094" y="4087"/>
                  <a:pt x="14278204" y="7279"/>
                  <a:pt x="14456664" y="0"/>
                </a:cubicBezTo>
                <a:cubicBezTo>
                  <a:pt x="14644118" y="10393"/>
                  <a:pt x="14869360" y="-27343"/>
                  <a:pt x="14984730" y="0"/>
                </a:cubicBezTo>
                <a:cubicBezTo>
                  <a:pt x="15166854" y="10270"/>
                  <a:pt x="15394529" y="22558"/>
                  <a:pt x="15773400" y="0"/>
                </a:cubicBezTo>
                <a:cubicBezTo>
                  <a:pt x="15780858" y="261230"/>
                  <a:pt x="15745714" y="406436"/>
                  <a:pt x="15773400" y="677012"/>
                </a:cubicBezTo>
                <a:cubicBezTo>
                  <a:pt x="15790509" y="965252"/>
                  <a:pt x="15807109" y="1115094"/>
                  <a:pt x="15773400" y="1354024"/>
                </a:cubicBezTo>
                <a:cubicBezTo>
                  <a:pt x="15787227" y="1571162"/>
                  <a:pt x="15772055" y="1758477"/>
                  <a:pt x="15773400" y="2031035"/>
                </a:cubicBezTo>
                <a:cubicBezTo>
                  <a:pt x="15777734" y="2335458"/>
                  <a:pt x="15804581" y="2453682"/>
                  <a:pt x="15773400" y="2924691"/>
                </a:cubicBezTo>
                <a:cubicBezTo>
                  <a:pt x="15745918" y="3350033"/>
                  <a:pt x="15813964" y="3380088"/>
                  <a:pt x="15773400" y="3710024"/>
                </a:cubicBezTo>
                <a:cubicBezTo>
                  <a:pt x="15740166" y="4040578"/>
                  <a:pt x="15764838" y="3952352"/>
                  <a:pt x="15773400" y="4062071"/>
                </a:cubicBezTo>
                <a:cubicBezTo>
                  <a:pt x="15790931" y="4212862"/>
                  <a:pt x="15787410" y="4444353"/>
                  <a:pt x="15773400" y="4630760"/>
                </a:cubicBezTo>
                <a:cubicBezTo>
                  <a:pt x="15724941" y="4844321"/>
                  <a:pt x="15747054" y="5147957"/>
                  <a:pt x="15773400" y="5524416"/>
                </a:cubicBezTo>
                <a:cubicBezTo>
                  <a:pt x="15733222" y="5857487"/>
                  <a:pt x="15772659" y="6021765"/>
                  <a:pt x="15773400" y="6201428"/>
                </a:cubicBezTo>
                <a:cubicBezTo>
                  <a:pt x="15789179" y="6457741"/>
                  <a:pt x="15801228" y="6756734"/>
                  <a:pt x="15773400" y="6986761"/>
                </a:cubicBezTo>
                <a:cubicBezTo>
                  <a:pt x="15766587" y="7236373"/>
                  <a:pt x="15804633" y="7327208"/>
                  <a:pt x="15773400" y="7555451"/>
                </a:cubicBezTo>
                <a:cubicBezTo>
                  <a:pt x="15755459" y="7817210"/>
                  <a:pt x="15810071" y="8094542"/>
                  <a:pt x="15773400" y="8232463"/>
                </a:cubicBezTo>
                <a:cubicBezTo>
                  <a:pt x="15726582" y="8383183"/>
                  <a:pt x="15772808" y="8860330"/>
                  <a:pt x="15773400" y="9126118"/>
                </a:cubicBezTo>
                <a:cubicBezTo>
                  <a:pt x="15762987" y="9449325"/>
                  <a:pt x="15751306" y="9379217"/>
                  <a:pt x="15773400" y="9586486"/>
                </a:cubicBezTo>
                <a:cubicBezTo>
                  <a:pt x="15795843" y="9870287"/>
                  <a:pt x="15759657" y="10404744"/>
                  <a:pt x="15773400" y="10832188"/>
                </a:cubicBezTo>
                <a:cubicBezTo>
                  <a:pt x="15635452" y="10831125"/>
                  <a:pt x="15582436" y="10821035"/>
                  <a:pt x="15403068" y="10832188"/>
                </a:cubicBezTo>
                <a:cubicBezTo>
                  <a:pt x="15217245" y="10824907"/>
                  <a:pt x="15144347" y="10832648"/>
                  <a:pt x="14875002" y="10832188"/>
                </a:cubicBezTo>
                <a:cubicBezTo>
                  <a:pt x="14640353" y="10835988"/>
                  <a:pt x="14410780" y="10801343"/>
                  <a:pt x="14189202" y="10832188"/>
                </a:cubicBezTo>
                <a:cubicBezTo>
                  <a:pt x="13971298" y="10824768"/>
                  <a:pt x="13896316" y="10837832"/>
                  <a:pt x="13818870" y="10832188"/>
                </a:cubicBezTo>
                <a:cubicBezTo>
                  <a:pt x="13718717" y="10805976"/>
                  <a:pt x="13246720" y="10810266"/>
                  <a:pt x="12817602" y="10832188"/>
                </a:cubicBezTo>
                <a:cubicBezTo>
                  <a:pt x="12406617" y="10886304"/>
                  <a:pt x="12378787" y="10827274"/>
                  <a:pt x="12131802" y="10832188"/>
                </a:cubicBezTo>
                <a:cubicBezTo>
                  <a:pt x="11881273" y="10821339"/>
                  <a:pt x="11422791" y="10872483"/>
                  <a:pt x="11130534" y="10832188"/>
                </a:cubicBezTo>
                <a:cubicBezTo>
                  <a:pt x="10829038" y="10814001"/>
                  <a:pt x="10445096" y="10781175"/>
                  <a:pt x="10287000" y="10832188"/>
                </a:cubicBezTo>
                <a:cubicBezTo>
                  <a:pt x="10125885" y="10864677"/>
                  <a:pt x="9871009" y="10826379"/>
                  <a:pt x="9758934" y="10832188"/>
                </a:cubicBezTo>
                <a:cubicBezTo>
                  <a:pt x="9598584" y="10851364"/>
                  <a:pt x="9107488" y="10761595"/>
                  <a:pt x="8915400" y="10832188"/>
                </a:cubicBezTo>
                <a:cubicBezTo>
                  <a:pt x="8694872" y="10862146"/>
                  <a:pt x="8630445" y="10850823"/>
                  <a:pt x="8545068" y="10832188"/>
                </a:cubicBezTo>
                <a:cubicBezTo>
                  <a:pt x="8443170" y="10850697"/>
                  <a:pt x="8020702" y="10851509"/>
                  <a:pt x="7859268" y="10832188"/>
                </a:cubicBezTo>
                <a:cubicBezTo>
                  <a:pt x="7659599" y="10829095"/>
                  <a:pt x="7693433" y="10833483"/>
                  <a:pt x="7646670" y="10832188"/>
                </a:cubicBezTo>
                <a:cubicBezTo>
                  <a:pt x="7586914" y="10778121"/>
                  <a:pt x="6932656" y="10822714"/>
                  <a:pt x="6645402" y="10832188"/>
                </a:cubicBezTo>
                <a:cubicBezTo>
                  <a:pt x="6485676" y="10806697"/>
                  <a:pt x="6284168" y="10861803"/>
                  <a:pt x="5959602" y="10832188"/>
                </a:cubicBezTo>
                <a:cubicBezTo>
                  <a:pt x="5692925" y="10794184"/>
                  <a:pt x="5183278" y="10817254"/>
                  <a:pt x="4958334" y="10832188"/>
                </a:cubicBezTo>
                <a:cubicBezTo>
                  <a:pt x="4711969" y="10863793"/>
                  <a:pt x="4595235" y="10846496"/>
                  <a:pt x="4430268" y="10832188"/>
                </a:cubicBezTo>
                <a:cubicBezTo>
                  <a:pt x="4242886" y="10824050"/>
                  <a:pt x="4227134" y="10821623"/>
                  <a:pt x="4059936" y="10832188"/>
                </a:cubicBezTo>
                <a:cubicBezTo>
                  <a:pt x="3938137" y="10825739"/>
                  <a:pt x="3695736" y="10878563"/>
                  <a:pt x="3374136" y="10832188"/>
                </a:cubicBezTo>
                <a:cubicBezTo>
                  <a:pt x="3050100" y="10792416"/>
                  <a:pt x="2864079" y="10769189"/>
                  <a:pt x="2530602" y="10832188"/>
                </a:cubicBezTo>
                <a:cubicBezTo>
                  <a:pt x="2202144" y="10858096"/>
                  <a:pt x="1734028" y="10850050"/>
                  <a:pt x="1529334" y="10832188"/>
                </a:cubicBezTo>
                <a:cubicBezTo>
                  <a:pt x="1303041" y="10801370"/>
                  <a:pt x="990139" y="10858791"/>
                  <a:pt x="685800" y="10832188"/>
                </a:cubicBezTo>
                <a:cubicBezTo>
                  <a:pt x="354990" y="10818289"/>
                  <a:pt x="191825" y="10817609"/>
                  <a:pt x="0" y="10832188"/>
                </a:cubicBezTo>
                <a:cubicBezTo>
                  <a:pt x="-69899" y="10548260"/>
                  <a:pt x="4014" y="10361754"/>
                  <a:pt x="0" y="10046854"/>
                </a:cubicBezTo>
                <a:cubicBezTo>
                  <a:pt x="-21515" y="9734109"/>
                  <a:pt x="16816" y="9746121"/>
                  <a:pt x="0" y="9478165"/>
                </a:cubicBezTo>
                <a:cubicBezTo>
                  <a:pt x="-41215" y="9205998"/>
                  <a:pt x="23694" y="9054508"/>
                  <a:pt x="0" y="8909475"/>
                </a:cubicBezTo>
                <a:cubicBezTo>
                  <a:pt x="-16183" y="8807526"/>
                  <a:pt x="-33396" y="8379824"/>
                  <a:pt x="0" y="8124141"/>
                </a:cubicBezTo>
                <a:cubicBezTo>
                  <a:pt x="-7024" y="7852443"/>
                  <a:pt x="-4729" y="7746618"/>
                  <a:pt x="0" y="7447129"/>
                </a:cubicBezTo>
                <a:cubicBezTo>
                  <a:pt x="-2263" y="7160490"/>
                  <a:pt x="-2798" y="7257641"/>
                  <a:pt x="0" y="7095083"/>
                </a:cubicBezTo>
                <a:cubicBezTo>
                  <a:pt x="-15714" y="6922503"/>
                  <a:pt x="54202" y="6770690"/>
                  <a:pt x="0" y="6526393"/>
                </a:cubicBezTo>
                <a:cubicBezTo>
                  <a:pt x="24678" y="6310950"/>
                  <a:pt x="-22256" y="6083445"/>
                  <a:pt x="0" y="5741060"/>
                </a:cubicBezTo>
                <a:cubicBezTo>
                  <a:pt x="10109" y="5380266"/>
                  <a:pt x="-2502" y="5438424"/>
                  <a:pt x="0" y="5280692"/>
                </a:cubicBezTo>
                <a:cubicBezTo>
                  <a:pt x="24527" y="5186216"/>
                  <a:pt x="-36694" y="4869702"/>
                  <a:pt x="0" y="4387036"/>
                </a:cubicBezTo>
                <a:cubicBezTo>
                  <a:pt x="5512" y="3954492"/>
                  <a:pt x="6312" y="3798991"/>
                  <a:pt x="0" y="3493381"/>
                </a:cubicBezTo>
                <a:cubicBezTo>
                  <a:pt x="-3747" y="3246532"/>
                  <a:pt x="-27460" y="2977766"/>
                  <a:pt x="0" y="2816369"/>
                </a:cubicBezTo>
                <a:cubicBezTo>
                  <a:pt x="103565" y="2668028"/>
                  <a:pt x="3492" y="2284228"/>
                  <a:pt x="0" y="1922713"/>
                </a:cubicBezTo>
                <a:cubicBezTo>
                  <a:pt x="-15915" y="1575341"/>
                  <a:pt x="26487" y="1564084"/>
                  <a:pt x="0" y="1245702"/>
                </a:cubicBezTo>
                <a:cubicBezTo>
                  <a:pt x="-76190" y="900088"/>
                  <a:pt x="-46436" y="270522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/>
          <a:stretch/>
        </p:blipFill>
        <p:spPr>
          <a:xfrm>
            <a:off x="1524000" y="1617940"/>
            <a:ext cx="15240000" cy="103597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Rectangle 7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" y="0"/>
            <a:ext cx="18288003" cy="9644958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10" name="Rounded 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06843" y="1280182"/>
            <a:ext cx="12274314" cy="77622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97159" name="Picture 2" descr="ᐈ Financial stock photos, Royalty Free financial literacy pictures |  download on Depositphotos®"/>
          <p:cNvPicPr>
            <a:picLocks noChangeAspect="1" noChangeArrowheads="1"/>
          </p:cNvPicPr>
          <p:nvPr/>
        </p:nvPicPr>
        <p:blipFill rotWithShape="1">
          <a:blip r:embed="rId2"/>
          <a:srcRect r="1" b="9293"/>
          <a:stretch>
            <a:fillRect/>
          </a:stretch>
        </p:blipFill>
        <p:spPr bwMode="auto">
          <a:xfrm>
            <a:off x="3255043" y="1609344"/>
            <a:ext cx="11777915" cy="7109352"/>
          </a:xfrm>
          <a:prstGeom prst="rect">
            <a:avLst/>
          </a:prstGeom>
          <a:noFill/>
          <a:effectLst/>
        </p:spPr>
      </p:pic>
      <p:sp>
        <p:nvSpPr>
          <p:cNvPr id="1048611" name="Rectangle 5"/>
          <p:cNvSpPr/>
          <p:nvPr/>
        </p:nvSpPr>
        <p:spPr>
          <a:xfrm>
            <a:off x="27368" y="9844066"/>
            <a:ext cx="17981223" cy="34442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 INCREASE &amp;</a:t>
            </a:r>
            <a:endParaRPr lang="en-US" sz="11000">
              <a:solidFill>
                <a:schemeClr val="bg2">
                  <a:lumMod val="10000"/>
                </a:schemeClr>
              </a:solidFill>
              <a:latin typeface="Berlin Sans FB Demi" panose="020E0802020502020306" pitchFamily="34" charset="0"/>
              <a:ea typeface="Montserrat" charset="0"/>
              <a:cs typeface="Montserrat" charset="0"/>
            </a:endParaRPr>
          </a:p>
          <a:p>
            <a:pPr>
              <a:spcAft>
                <a:spcPts val="600"/>
              </a:spcAft>
            </a:pPr>
            <a:r>
              <a:rPr lang="en-US" sz="11000" dirty="0">
                <a:solidFill>
                  <a:schemeClr val="bg2">
                    <a:lumMod val="10000"/>
                  </a:schemeClr>
                </a:solidFill>
                <a:latin typeface="Berlin Sans FB Demi"/>
                <a:ea typeface="Montserrat" charset="0"/>
                <a:cs typeface="Montserrat" charset="0"/>
              </a:rPr>
              <a:t>MANAGE your FINANCES</a:t>
            </a:r>
          </a:p>
        </p:txBody>
      </p:sp>
      <p:sp>
        <p:nvSpPr>
          <p:cNvPr id="1048612" name="Rectangle 5"/>
          <p:cNvSpPr/>
          <p:nvPr/>
        </p:nvSpPr>
        <p:spPr>
          <a:xfrm>
            <a:off x="571222" y="82933"/>
            <a:ext cx="16359091" cy="1343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OBJECTIVE is to Help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2" descr="Logo  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14" y="5943"/>
            <a:ext cx="6463274" cy="6292362"/>
          </a:xfrm>
          <a:prstGeom prst="rect">
            <a:avLst/>
          </a:prstGeom>
        </p:spPr>
      </p:pic>
      <p:pic>
        <p:nvPicPr>
          <p:cNvPr id="2097161" name="Google Shape;113;g906995d703_0_0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8749" t="35335" r="1501" b="42529"/>
          <a:stretch>
            <a:fillRect/>
          </a:stretch>
        </p:blipFill>
        <p:spPr>
          <a:xfrm>
            <a:off x="14516109" y="6496312"/>
            <a:ext cx="3771891" cy="454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2" name="Google Shape;113;g906995d703_0_0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500" t="36111" r="78759" b="40502"/>
          <a:stretch>
            <a:fillRect/>
          </a:stretch>
        </p:blipFill>
        <p:spPr>
          <a:xfrm>
            <a:off x="-31423" y="6564537"/>
            <a:ext cx="3695692" cy="454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3" name="Google Shape;113;g906995d703_0_0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0624" t="36111" r="59689" b="40502"/>
          <a:stretch>
            <a:fillRect/>
          </a:stretch>
        </p:blipFill>
        <p:spPr>
          <a:xfrm>
            <a:off x="3649029" y="4725543"/>
            <a:ext cx="3445184" cy="456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4" name="Google Shape;113;g906995d703_0_0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40312" t="34922" r="40626" b="41691"/>
          <a:stretch>
            <a:fillRect/>
          </a:stretch>
        </p:blipFill>
        <p:spPr>
          <a:xfrm>
            <a:off x="7124693" y="6088624"/>
            <a:ext cx="3695691" cy="450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5" name="Google Shape;113;g906995d703_0_0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59124" t="36111" r="21188" b="40502"/>
          <a:stretch>
            <a:fillRect/>
          </a:stretch>
        </p:blipFill>
        <p:spPr>
          <a:xfrm>
            <a:off x="10774665" y="4434722"/>
            <a:ext cx="3695691" cy="454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8" name="Rectangle 5"/>
          <p:cNvSpPr/>
          <p:nvPr/>
        </p:nvSpPr>
        <p:spPr>
          <a:xfrm>
            <a:off x="10866136" y="8910578"/>
            <a:ext cx="3634699" cy="115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Personal &amp;</a:t>
            </a:r>
          </a:p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 Family Savings</a:t>
            </a:r>
          </a:p>
        </p:txBody>
      </p:sp>
      <p:sp>
        <p:nvSpPr>
          <p:cNvPr id="1048619" name="Rectangle 5"/>
          <p:cNvSpPr/>
          <p:nvPr/>
        </p:nvSpPr>
        <p:spPr>
          <a:xfrm>
            <a:off x="0" y="11294592"/>
            <a:ext cx="3603309" cy="115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Live your </a:t>
            </a:r>
          </a:p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Dream House</a:t>
            </a:r>
          </a:p>
        </p:txBody>
      </p:sp>
      <p:sp>
        <p:nvSpPr>
          <p:cNvPr id="1048620" name="Rectangle 5"/>
          <p:cNvSpPr/>
          <p:nvPr/>
        </p:nvSpPr>
        <p:spPr>
          <a:xfrm>
            <a:off x="3755743" y="9136381"/>
            <a:ext cx="3338470" cy="115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Drive your </a:t>
            </a:r>
          </a:p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Own Car</a:t>
            </a:r>
          </a:p>
        </p:txBody>
      </p:sp>
      <p:sp>
        <p:nvSpPr>
          <p:cNvPr id="1048621" name="Rectangle 5"/>
          <p:cNvSpPr/>
          <p:nvPr/>
        </p:nvSpPr>
        <p:spPr>
          <a:xfrm>
            <a:off x="7200893" y="10913164"/>
            <a:ext cx="3421339" cy="115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Travel with </a:t>
            </a:r>
          </a:p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the Family</a:t>
            </a:r>
          </a:p>
        </p:txBody>
      </p:sp>
      <p:sp>
        <p:nvSpPr>
          <p:cNvPr id="1048622" name="Rectangle 5"/>
          <p:cNvSpPr/>
          <p:nvPr/>
        </p:nvSpPr>
        <p:spPr>
          <a:xfrm>
            <a:off x="14622789" y="11130406"/>
            <a:ext cx="3665211" cy="115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Be </a:t>
            </a:r>
          </a:p>
          <a:p>
            <a:r>
              <a:rPr lang="en-US" sz="3600" dirty="0">
                <a:solidFill>
                  <a:srgbClr val="800000"/>
                </a:solidFill>
                <a:latin typeface="Berlin Sans FB Demi" panose="020E0802020502020306" pitchFamily="34" charset="0"/>
                <a:ea typeface="Montserrat" charset="0"/>
                <a:cs typeface="Montserrat" charset="0"/>
              </a:rPr>
              <a:t>DEBT FREE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Basic Pesolutions Quick Sheet October 2020.005.jpeg" descr="Basic Pesolutions Quick Sheet October 2020.005.jpeg"/>
          <p:cNvPicPr>
            <a:picLocks noChangeAspect="1"/>
          </p:cNvPicPr>
          <p:nvPr/>
        </p:nvPicPr>
        <p:blipFill rotWithShape="1">
          <a:blip r:embed="rId2"/>
          <a:srcRect t="1116" r="-1" b="7297"/>
          <a:stretch>
            <a:fillRect/>
          </a:stretch>
        </p:blipFill>
        <p:spPr>
          <a:xfrm>
            <a:off x="480060" y="640080"/>
            <a:ext cx="17323308" cy="8924544"/>
          </a:xfrm>
          <a:prstGeom prst="rect">
            <a:avLst/>
          </a:prstGeom>
        </p:spPr>
      </p:pic>
      <p:sp>
        <p:nvSpPr>
          <p:cNvPr id="1048623" name="Rectangle 8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482346" y="9784080"/>
            <a:ext cx="17323308" cy="32918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24" name="Rectangle 5"/>
          <p:cNvSpPr/>
          <p:nvPr/>
        </p:nvSpPr>
        <p:spPr>
          <a:xfrm>
            <a:off x="6570882" y="10186416"/>
            <a:ext cx="10459806" cy="2523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PROGRAM POWERED BY BIG, STABLE INTERNATIONAL FILIPINO OWNED COMPANY ROYALE</a:t>
            </a:r>
          </a:p>
        </p:txBody>
      </p:sp>
      <p:cxnSp>
        <p:nvCxnSpPr>
          <p:cNvPr id="3145729" name="Straight Connector 8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6089904" y="10528212"/>
            <a:ext cx="0" cy="18288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25" name="Rectangl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48626" name="Rectangle 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80000">
            <a:off x="1223010" y="1366808"/>
            <a:ext cx="15841980" cy="10808208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97167" name="Picture 2" descr="No description available."/>
          <p:cNvPicPr>
            <a:picLocks noChangeAspect="1" noChangeArrowheads="1"/>
          </p:cNvPicPr>
          <p:nvPr/>
        </p:nvPicPr>
        <p:blipFill rotWithShape="1">
          <a:blip r:embed="rId2"/>
          <a:srcRect l="14145" r="1" b="1"/>
          <a:stretch>
            <a:fillRect/>
          </a:stretch>
        </p:blipFill>
        <p:spPr bwMode="auto">
          <a:xfrm rot="21480000">
            <a:off x="1706755" y="2006516"/>
            <a:ext cx="14874491" cy="952879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27" name="Rectangle 8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48628" name="Rectangle 8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80000">
            <a:off x="1223010" y="1366808"/>
            <a:ext cx="15841980" cy="10808208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97168" name="Picture 2" descr="No description available."/>
          <p:cNvPicPr>
            <a:picLocks noChangeAspect="1" noChangeArrowheads="1"/>
          </p:cNvPicPr>
          <p:nvPr/>
        </p:nvPicPr>
        <p:blipFill rotWithShape="1">
          <a:blip r:embed="rId2"/>
          <a:srcRect r="7511"/>
          <a:stretch>
            <a:fillRect/>
          </a:stretch>
        </p:blipFill>
        <p:spPr bwMode="auto">
          <a:xfrm rot="21480000">
            <a:off x="1706755" y="2006516"/>
            <a:ext cx="14874491" cy="952879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29" name="Rectangle 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48630" name="Rectangle 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80000">
            <a:off x="1223010" y="1366808"/>
            <a:ext cx="15841980" cy="10808208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97169" name="Pesolutions October 2020.001.jpeg" descr="Pesolutions October 2020.001.jpeg"/>
          <p:cNvPicPr>
            <a:picLocks noChangeAspect="1"/>
          </p:cNvPicPr>
          <p:nvPr/>
        </p:nvPicPr>
        <p:blipFill rotWithShape="1">
          <a:blip r:embed="rId2"/>
          <a:srcRect l="12194"/>
          <a:stretch>
            <a:fillRect/>
          </a:stretch>
        </p:blipFill>
        <p:spPr>
          <a:xfrm rot="21480000">
            <a:off x="1706755" y="2006516"/>
            <a:ext cx="14874491" cy="95287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ppt/theme/theme2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512</Words>
  <Application>Microsoft Office PowerPoint</Application>
  <PresentationFormat>Custom</PresentationFormat>
  <Paragraphs>177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ＭＳ Ｐゴシック</vt:lpstr>
      <vt:lpstr>Arial</vt:lpstr>
      <vt:lpstr>Arial Narrow</vt:lpstr>
      <vt:lpstr>Arial Nova Cond Light</vt:lpstr>
      <vt:lpstr>Berlin Sans FB</vt:lpstr>
      <vt:lpstr>Berlin Sans FB Demi</vt:lpstr>
      <vt:lpstr>Calibri</vt:lpstr>
      <vt:lpstr>Edwardian Script ITC</vt:lpstr>
      <vt:lpstr>Helvetica Neue</vt:lpstr>
      <vt:lpstr>Helvetica Neue Light</vt:lpstr>
      <vt:lpstr>Helvetica Neue Medium</vt:lpstr>
      <vt:lpstr>Impact</vt:lpstr>
      <vt:lpstr>Lato</vt:lpstr>
      <vt:lpstr>Montserrat</vt:lpstr>
      <vt:lpstr>Tempus Sans ITC</vt:lpstr>
      <vt:lpstr>Wingdings</vt:lpstr>
      <vt:lpstr>White</vt:lpstr>
      <vt:lpstr>23_BasicWhite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BMANAGER</dc:creator>
  <cp:lastModifiedBy>User</cp:lastModifiedBy>
  <cp:revision>61</cp:revision>
  <dcterms:created xsi:type="dcterms:W3CDTF">2020-08-27T16:55:22Z</dcterms:created>
  <dcterms:modified xsi:type="dcterms:W3CDTF">2021-06-12T16:05:03Z</dcterms:modified>
</cp:coreProperties>
</file>